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57" r:id="rId2"/>
    <p:sldId id="263" r:id="rId3"/>
    <p:sldId id="256" r:id="rId4"/>
    <p:sldId id="258" r:id="rId5"/>
    <p:sldId id="265" r:id="rId6"/>
    <p:sldId id="267" r:id="rId7"/>
    <p:sldId id="261" r:id="rId8"/>
    <p:sldId id="268" r:id="rId9"/>
    <p:sldId id="269" r:id="rId10"/>
    <p:sldId id="286" r:id="rId11"/>
    <p:sldId id="287" r:id="rId12"/>
    <p:sldId id="288" r:id="rId13"/>
    <p:sldId id="262" r:id="rId14"/>
    <p:sldId id="274" r:id="rId15"/>
    <p:sldId id="272" r:id="rId16"/>
    <p:sldId id="285" r:id="rId17"/>
    <p:sldId id="273" r:id="rId18"/>
    <p:sldId id="289" r:id="rId19"/>
    <p:sldId id="281" r:id="rId20"/>
    <p:sldId id="275" r:id="rId21"/>
    <p:sldId id="284" r:id="rId22"/>
    <p:sldId id="277" r:id="rId23"/>
    <p:sldId id="282" r:id="rId24"/>
    <p:sldId id="283" r:id="rId25"/>
    <p:sldId id="264" r:id="rId26"/>
    <p:sldId id="278" r:id="rId27"/>
    <p:sldId id="279" r:id="rId2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577B"/>
    <a:srgbClr val="75B0E8"/>
    <a:srgbClr val="F0859F"/>
    <a:srgbClr val="62DCFC"/>
    <a:srgbClr val="035BDA"/>
    <a:srgbClr val="2274B6"/>
    <a:srgbClr val="FB537B"/>
    <a:srgbClr val="00A5E0"/>
    <a:srgbClr val="F7F7C6"/>
    <a:srgbClr val="76B0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835" autoAdjust="0"/>
    <p:restoredTop sz="63424" autoAdjust="0"/>
  </p:normalViewPr>
  <p:slideViewPr>
    <p:cSldViewPr snapToGrid="0">
      <p:cViewPr>
        <p:scale>
          <a:sx n="50" d="100"/>
          <a:sy n="50" d="100"/>
        </p:scale>
        <p:origin x="1757" y="15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06B92D-A1AD-4DA9-B8D1-42CF0A6FB81C}" type="datetimeFigureOut">
              <a:rPr lang="ko-KR" altLang="en-US" smtClean="0"/>
              <a:t>2021-04-08(Thu)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90631C-0252-4C0E-B3A2-0E31F0F35A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2630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90631C-0252-4C0E-B3A2-0E31F0F35ABF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89270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다음은 부모님이나 선생님이 활용할 수 있는 일기 도장과 통계 기능입니다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아이들이 쓴 글을 보고 칭찬 도장을 줄 수 있고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통계 기능을 통해 우리 아이들이 다른 아이들에 비해 </a:t>
            </a:r>
            <a:endParaRPr lang="en-US" altLang="ko-KR" dirty="0" smtClean="0"/>
          </a:p>
          <a:p>
            <a:r>
              <a:rPr lang="ko-KR" altLang="en-US" dirty="0" smtClean="0"/>
              <a:t>일기를 열심히 쓰는지</a:t>
            </a:r>
            <a:r>
              <a:rPr lang="en-US" altLang="ko-KR" dirty="0" smtClean="0"/>
              <a:t>, </a:t>
            </a:r>
            <a:r>
              <a:rPr lang="ko-KR" altLang="en-US" dirty="0" smtClean="0"/>
              <a:t>어떤 단어를 자주 사용하는지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</a:t>
            </a:r>
          </a:p>
          <a:p>
            <a:r>
              <a:rPr lang="ko-KR" altLang="en-US" baseline="0" dirty="0" smtClean="0"/>
              <a:t>그리고 그 동안 꾸준히 일기를 썼는지 한 눈에 볼 수 있습니다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90631C-0252-4C0E-B3A2-0E31F0F35ABF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6564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마지막 소개해드릴 서브 기능으로 </a:t>
            </a:r>
            <a:r>
              <a:rPr lang="ko-KR" altLang="en-US" dirty="0" err="1" smtClean="0"/>
              <a:t>튜토리얼을</a:t>
            </a:r>
            <a:r>
              <a:rPr lang="ko-KR" altLang="en-US" dirty="0" smtClean="0"/>
              <a:t> 소개합니다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맨 처음 이 앱을 사용할 때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아이들이 쉽게 이용할 수 있도록 </a:t>
            </a:r>
            <a:r>
              <a:rPr lang="ko-KR" altLang="en-US" baseline="0" dirty="0" err="1" smtClean="0"/>
              <a:t>튜토리얼</a:t>
            </a:r>
            <a:r>
              <a:rPr lang="ko-KR" altLang="en-US" baseline="0" dirty="0" smtClean="0"/>
              <a:t> 기능을 제공합니다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90631C-0252-4C0E-B3A2-0E31F0F35ABF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04156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시연에 앞서 이 앱을 개발한 저희 팀에 대한 소개와 개발 과정에 대해 간략히 말씀드리도록 하겠습니다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90631C-0252-4C0E-B3A2-0E31F0F35ABF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72834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개발자 소개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먼저 저희 서비스를 기획하고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끝까지 팀을 이끌어준 만 </a:t>
            </a:r>
            <a:r>
              <a:rPr lang="en-US" altLang="ko-KR" baseline="0" dirty="0" smtClean="0"/>
              <a:t>24</a:t>
            </a:r>
            <a:r>
              <a:rPr lang="ko-KR" altLang="en-US" baseline="0" dirty="0" smtClean="0"/>
              <a:t>세 소녀가장 </a:t>
            </a:r>
            <a:r>
              <a:rPr lang="ko-KR" altLang="en-US" baseline="0" dirty="0" err="1" smtClean="0"/>
              <a:t>명도균</a:t>
            </a:r>
            <a:r>
              <a:rPr lang="ko-KR" altLang="en-US" baseline="0" dirty="0" smtClean="0"/>
              <a:t> 팀장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dirty="0" smtClean="0"/>
              <a:t>사람인가 올빼미인가</a:t>
            </a:r>
            <a:r>
              <a:rPr lang="en-US" altLang="ko-KR" dirty="0" smtClean="0"/>
              <a:t>...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여명의 개발자 </a:t>
            </a:r>
            <a:r>
              <a:rPr lang="ko-KR" altLang="en-US" baseline="0" dirty="0" err="1" smtClean="0"/>
              <a:t>윤지해</a:t>
            </a:r>
            <a:r>
              <a:rPr lang="en-US" altLang="ko-KR" baseline="0" dirty="0" smtClean="0"/>
              <a:t>!</a:t>
            </a:r>
          </a:p>
          <a:p>
            <a:endParaRPr lang="en-US" altLang="ko-KR" baseline="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90631C-0252-4C0E-B3A2-0E31F0F35ABF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34876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 smtClean="0"/>
              <a:t>다음으로는 저희 서비스의 개발 환경입니다</a:t>
            </a:r>
            <a:r>
              <a:rPr lang="en-US" altLang="ko-KR" baseline="0" dirty="0" smtClean="0"/>
              <a:t>. AWS </a:t>
            </a:r>
            <a:r>
              <a:rPr lang="ko-KR" altLang="en-US" baseline="0" dirty="0" err="1" smtClean="0"/>
              <a:t>클라우드</a:t>
            </a:r>
            <a:r>
              <a:rPr lang="ko-KR" altLang="en-US" baseline="0" dirty="0" smtClean="0"/>
              <a:t> 위에 </a:t>
            </a:r>
            <a:r>
              <a:rPr lang="ko-KR" altLang="en-US" baseline="0" dirty="0" err="1" smtClean="0"/>
              <a:t>도커</a:t>
            </a:r>
            <a:r>
              <a:rPr lang="ko-KR" altLang="en-US" baseline="0" dirty="0" smtClean="0"/>
              <a:t> 환경을 구축하고</a:t>
            </a:r>
            <a:r>
              <a:rPr lang="en-US" altLang="ko-KR" baseline="0" dirty="0" smtClean="0"/>
              <a:t>, DB</a:t>
            </a:r>
            <a:r>
              <a:rPr lang="ko-KR" altLang="en-US" baseline="0" dirty="0" smtClean="0"/>
              <a:t>와 </a:t>
            </a:r>
            <a:r>
              <a:rPr lang="ko-KR" altLang="en-US" baseline="0" dirty="0" err="1" smtClean="0"/>
              <a:t>백엔드</a:t>
            </a:r>
            <a:r>
              <a:rPr lang="ko-KR" altLang="en-US" baseline="0" dirty="0" smtClean="0"/>
              <a:t> 서버를 올려서 운영합니다</a:t>
            </a:r>
            <a:r>
              <a:rPr lang="en-US" altLang="ko-KR" baseline="0" dirty="0" smtClean="0"/>
              <a:t>. </a:t>
            </a:r>
            <a:r>
              <a:rPr lang="ko-KR" altLang="en-US" baseline="0" dirty="0" err="1" smtClean="0"/>
              <a:t>프론트엔드는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react native</a:t>
            </a:r>
            <a:r>
              <a:rPr lang="ko-KR" altLang="en-US" baseline="0" dirty="0" smtClean="0"/>
              <a:t>로 안드로이드 앱을 개발했습니다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90631C-0252-4C0E-B3A2-0E31F0F35ABF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5297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다음은 </a:t>
            </a:r>
            <a:r>
              <a:rPr lang="ko-KR" altLang="en-US" dirty="0" err="1" smtClean="0"/>
              <a:t>백엔드</a:t>
            </a:r>
            <a:r>
              <a:rPr lang="ko-KR" altLang="en-US" baseline="0" dirty="0" smtClean="0"/>
              <a:t> 단에서 사용한 주요 기술에 대해 설명드릴텐데요</a:t>
            </a:r>
            <a:r>
              <a:rPr lang="en-US" altLang="ko-KR" baseline="0" dirty="0" smtClean="0"/>
              <a:t>. 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설명에 앞서 이 앱을 기획하면서 아이들의 학습에 도움이 되는 기능이 무엇일까 고민을 많이 했습니다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그래서 이번 특화프로젝트에서 기본적으로 사용해야하는 모델 외에도</a:t>
            </a:r>
            <a:r>
              <a:rPr lang="en-US" altLang="ko-KR" baseline="0" dirty="0" smtClean="0"/>
              <a:t>,</a:t>
            </a:r>
            <a:r>
              <a:rPr lang="ko-KR" altLang="en-US" baseline="0" dirty="0" smtClean="0"/>
              <a:t> 추가적으로 고민하여 필요한 기능을 제공하는 기술을 사용했습니다</a:t>
            </a:r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90631C-0252-4C0E-B3A2-0E31F0F35ABF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17879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먼저 아이들에게 주제를 제공하기 위한 기능입니다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직접 찍은 사진으로 일기를 쓸 수 있도록 이미지 </a:t>
            </a:r>
            <a:r>
              <a:rPr lang="ko-KR" altLang="en-US" dirty="0" err="1" smtClean="0"/>
              <a:t>캡셔닝</a:t>
            </a:r>
            <a:r>
              <a:rPr lang="ko-KR" altLang="en-US" dirty="0" smtClean="0"/>
              <a:t> 모델을 활용했습니다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이 모델로 아이들은 이미지와 관련된 단어들을 일기에 활용하여 학습할 수 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90631C-0252-4C0E-B3A2-0E31F0F35ABF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56072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다음은 텍스트를 음성으로 출력하는 </a:t>
            </a:r>
            <a:r>
              <a:rPr lang="en-US" altLang="ko-KR" dirty="0" smtClean="0"/>
              <a:t>TTS </a:t>
            </a:r>
            <a:r>
              <a:rPr lang="ko-KR" altLang="en-US" dirty="0" smtClean="0"/>
              <a:t>모델입니다</a:t>
            </a:r>
            <a:r>
              <a:rPr lang="en-US" altLang="ko-KR" dirty="0" smtClean="0"/>
              <a:t>. 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저희는 기존의 학습한 모델에서 출력한 음성이 길게 늘어지는 문제나</a:t>
            </a:r>
            <a:r>
              <a:rPr lang="en-US" altLang="ko-KR" baseline="0" dirty="0" smtClean="0"/>
              <a:t>,</a:t>
            </a:r>
          </a:p>
          <a:p>
            <a:r>
              <a:rPr lang="ko-KR" altLang="en-US" baseline="0" dirty="0" smtClean="0"/>
              <a:t>학습 데이터에 </a:t>
            </a:r>
            <a:r>
              <a:rPr lang="ko-KR" altLang="en-US" baseline="0" dirty="0" err="1" smtClean="0"/>
              <a:t>과적합돼서</a:t>
            </a:r>
            <a:r>
              <a:rPr lang="ko-KR" altLang="en-US" baseline="0" dirty="0" smtClean="0"/>
              <a:t> 정확한 발음을 출력하지 못하는 현상이 있었습니다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따라서 서비스에 활용하기 어렵다고 판단하고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대안으로 </a:t>
            </a:r>
            <a:r>
              <a:rPr lang="ko-KR" altLang="en-US" baseline="0" dirty="0" err="1" smtClean="0"/>
              <a:t>도커</a:t>
            </a:r>
            <a:r>
              <a:rPr lang="ko-KR" altLang="en-US" baseline="0" dirty="0" smtClean="0"/>
              <a:t> 환경 위에 사전 학습된 모델을 구축하고 운영하는 방식으로 사용했습니다</a:t>
            </a:r>
            <a:r>
              <a:rPr lang="en-US" altLang="ko-KR" baseline="0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90631C-0252-4C0E-B3A2-0E31F0F35ABF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26145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 smtClean="0"/>
              <a:t>다음은 문법 체크 부분입니다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아이들이 정확한 문법으로 일기를 작성하도록 돕기 위해 </a:t>
            </a:r>
            <a:r>
              <a:rPr lang="en-US" altLang="ko-KR" baseline="0" dirty="0" smtClean="0"/>
              <a:t>AI </a:t>
            </a:r>
            <a:r>
              <a:rPr lang="ko-KR" altLang="en-US" baseline="0" dirty="0" smtClean="0"/>
              <a:t>모델을 활용했습니다</a:t>
            </a:r>
            <a:r>
              <a:rPr lang="en-US" altLang="ko-KR" baseline="0" dirty="0" smtClean="0"/>
              <a:t>. 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자연어 처리로 잘 알려진 </a:t>
            </a:r>
            <a:r>
              <a:rPr lang="ko-KR" altLang="en-US" baseline="0" dirty="0" err="1" smtClean="0"/>
              <a:t>진저</a:t>
            </a:r>
            <a:r>
              <a:rPr lang="ko-KR" altLang="en-US" baseline="0" dirty="0" smtClean="0"/>
              <a:t> 소프트웨어의 문법 체크 </a:t>
            </a:r>
            <a:r>
              <a:rPr lang="en-US" altLang="ko-KR" baseline="0" dirty="0" smtClean="0"/>
              <a:t>API</a:t>
            </a:r>
            <a:r>
              <a:rPr lang="ko-KR" altLang="en-US" baseline="0" dirty="0" smtClean="0"/>
              <a:t>를 사용했고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입력한 문장을 토대로 문법을 체크하여 사용자에게 알려주는 방식으로 활용했습니다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90631C-0252-4C0E-B3A2-0E31F0F35ABF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219161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마지막으로 아이들이 사용한 단어와 문장을 깨끗이 정제하여 </a:t>
            </a:r>
            <a:r>
              <a:rPr lang="en-US" altLang="ko-KR" dirty="0" smtClean="0"/>
              <a:t>DB</a:t>
            </a:r>
            <a:r>
              <a:rPr lang="ko-KR" altLang="en-US" dirty="0" smtClean="0"/>
              <a:t>에 저장하기 위해 자연어 처리 기법을 사용했습니다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먼저 아이들이 입력한 일기를 문장 단위로 나눕니다</a:t>
            </a:r>
            <a:r>
              <a:rPr lang="en-US" altLang="ko-KR" dirty="0" smtClean="0"/>
              <a:t>. 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이렇게 추출된 문장은 단어를 저장했을 때</a:t>
            </a:r>
            <a:r>
              <a:rPr lang="en-US" altLang="ko-KR" dirty="0" smtClean="0"/>
              <a:t>, </a:t>
            </a:r>
            <a:r>
              <a:rPr lang="ko-KR" altLang="en-US" dirty="0" smtClean="0"/>
              <a:t>그 단어가 이 문장에 포함되어 있다면 단어 카드의 예시 문장으로 활용하게 됩니다</a:t>
            </a:r>
            <a:r>
              <a:rPr lang="en-US" altLang="ko-KR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90631C-0252-4C0E-B3A2-0E31F0F35ABF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26201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가장 먼저 기획 배경과 앱에 대한 소개를 하겠습니다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그 다음 개발 과정에 대한 소개와 시연으로 발표를 마치도록 하겠습니다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90631C-0252-4C0E-B3A2-0E31F0F35ABF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75607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그 다음은 추출한 문장을 다시 단어로 나눕니다</a:t>
            </a:r>
            <a:r>
              <a:rPr lang="en-US" altLang="ko-KR" dirty="0" smtClean="0"/>
              <a:t>. 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단어는 다시 단어의 원형을 추출하고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큰 의미없이 자주 쓰이는 단어를 제거하는 과정을 거치게 됩니다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결과적으로 </a:t>
            </a:r>
            <a:r>
              <a:rPr lang="en-US" altLang="ko-KR" dirty="0" smtClean="0"/>
              <a:t>DB</a:t>
            </a:r>
            <a:r>
              <a:rPr lang="ko-KR" altLang="en-US" dirty="0" smtClean="0"/>
              <a:t>에는 정제된 형태의 단어와 문장이 저장되게 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90631C-0252-4C0E-B3A2-0E31F0F35ABF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289059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이번엔 프론트 </a:t>
            </a:r>
            <a:r>
              <a:rPr lang="ko-KR" altLang="en-US" dirty="0" err="1" smtClean="0"/>
              <a:t>엔드</a:t>
            </a:r>
            <a:r>
              <a:rPr lang="ko-KR" altLang="en-US" dirty="0" smtClean="0"/>
              <a:t> 개발에 관해 간략히 말씀을 드리겠습니다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가장 어려웠던 부분 중 하나가 </a:t>
            </a:r>
            <a:r>
              <a:rPr lang="ko-KR" altLang="en-US" dirty="0" err="1" smtClean="0"/>
              <a:t>반응형</a:t>
            </a:r>
            <a:r>
              <a:rPr lang="ko-KR" altLang="en-US" dirty="0" smtClean="0"/>
              <a:t> 앱 개발입니다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초기에는 </a:t>
            </a:r>
            <a:r>
              <a:rPr lang="ko-KR" altLang="en-US" dirty="0" err="1" smtClean="0"/>
              <a:t>테블릿</a:t>
            </a:r>
            <a:r>
              <a:rPr lang="ko-KR" altLang="en-US" dirty="0" smtClean="0"/>
              <a:t> 사용으로 제한했지만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다양한 기기에서 활용할 수 있도록 </a:t>
            </a:r>
            <a:r>
              <a:rPr lang="ko-KR" altLang="en-US" baseline="0" dirty="0" err="1" smtClean="0"/>
              <a:t>반응형</a:t>
            </a:r>
            <a:r>
              <a:rPr lang="ko-KR" altLang="en-US" baseline="0" dirty="0" smtClean="0"/>
              <a:t> 앱으로 개발했습니다</a:t>
            </a:r>
            <a:r>
              <a:rPr lang="en-US" altLang="ko-KR" baseline="0" dirty="0" smtClean="0"/>
              <a:t>.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90631C-0252-4C0E-B3A2-0E31F0F35ABF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026477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그리고 개발 과정은 컴포넌트 셋을 재사용하자</a:t>
            </a:r>
            <a:r>
              <a:rPr lang="en-US" altLang="ko-KR" dirty="0" smtClean="0"/>
              <a:t>! </a:t>
            </a:r>
            <a:r>
              <a:rPr lang="ko-KR" altLang="en-US" dirty="0" smtClean="0"/>
              <a:t>라는 방법으로 진행했습니다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작은 단위에서부터</a:t>
            </a:r>
            <a:r>
              <a:rPr lang="ko-KR" altLang="en-US" baseline="0" dirty="0" smtClean="0"/>
              <a:t> 중간 단위까지 컴포넌트를 개발한 후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앱의 곳곳에 재사용하는 방식으로 사용했습니다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90631C-0252-4C0E-B3A2-0E31F0F35ABF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094478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 smtClean="0"/>
              <a:t>마지막으로 통계 그래프</a:t>
            </a:r>
            <a:r>
              <a:rPr lang="en-US" altLang="ko-KR" baseline="0" dirty="0" smtClean="0"/>
              <a:t>, </a:t>
            </a:r>
            <a:r>
              <a:rPr lang="ko-KR" altLang="en-US" baseline="0" dirty="0" err="1" smtClean="0"/>
              <a:t>튜토리얼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배경음악 등 다양한 기능을 제공하기 위해 각종 라이브러리를 활용했습니다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90631C-0252-4C0E-B3A2-0E31F0F35ABF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36876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이제 시연을 통해 저희 앱의 다양한 기능을 소개해드리도록 하겠습니다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90631C-0252-4C0E-B3A2-0E31F0F35ABF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964127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잠시 앱을 구동하는 동안 여러분도 </a:t>
            </a:r>
            <a:r>
              <a:rPr lang="en-US" altLang="ko-KR" dirty="0" err="1" smtClean="0"/>
              <a:t>qr</a:t>
            </a:r>
            <a:r>
              <a:rPr lang="ko-KR" altLang="en-US" dirty="0" smtClean="0"/>
              <a:t>코드를 통해 앱을 다운받으시고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같이 이용해보시면 좋을 것 같습니다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90631C-0252-4C0E-B3A2-0E31F0F35ABF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492105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90631C-0252-4C0E-B3A2-0E31F0F35ABF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78903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우리 대한민국에서</a:t>
            </a:r>
            <a:r>
              <a:rPr lang="en-US" altLang="ko-KR" dirty="0" smtClean="0"/>
              <a:t>!! </a:t>
            </a:r>
            <a:r>
              <a:rPr lang="ko-KR" altLang="en-US" dirty="0" smtClean="0"/>
              <a:t>영어를 시작하는 평균 나이는 </a:t>
            </a:r>
            <a:r>
              <a:rPr lang="en-US" altLang="ko-KR" dirty="0" smtClean="0"/>
              <a:t>4.8</a:t>
            </a:r>
            <a:r>
              <a:rPr lang="ko-KR" altLang="en-US" dirty="0" smtClean="0"/>
              <a:t>세부터라고 합니다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심지어 세상 빛을 보기 전인 태교부터 영어를 접하기도 합니다</a:t>
            </a:r>
            <a:r>
              <a:rPr lang="en-US" altLang="ko-KR" dirty="0" smtClean="0"/>
              <a:t>. 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사실 저와 비슷한 세대이신 여러분들은 대부분 초등학교 </a:t>
            </a:r>
            <a:r>
              <a:rPr lang="en-US" altLang="ko-KR" dirty="0" smtClean="0"/>
              <a:t>3</a:t>
            </a:r>
            <a:r>
              <a:rPr lang="ko-KR" altLang="en-US" dirty="0" smtClean="0"/>
              <a:t>학년인 </a:t>
            </a:r>
            <a:r>
              <a:rPr lang="en-US" altLang="ko-KR" dirty="0" smtClean="0"/>
              <a:t>10</a:t>
            </a:r>
            <a:r>
              <a:rPr lang="ko-KR" altLang="en-US" dirty="0" smtClean="0"/>
              <a:t>살</a:t>
            </a:r>
            <a:r>
              <a:rPr lang="ko-KR" altLang="en-US" baseline="0" dirty="0" smtClean="0"/>
              <a:t> 때부터 학교에서 영어를 배우기 </a:t>
            </a:r>
            <a:r>
              <a:rPr lang="ko-KR" altLang="en-US" baseline="0" dirty="0" err="1" smtClean="0"/>
              <a:t>시작하셨을겁니다</a:t>
            </a:r>
            <a:r>
              <a:rPr lang="en-US" altLang="ko-KR" baseline="0" dirty="0" smtClean="0"/>
              <a:t>.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 </a:t>
            </a:r>
            <a:r>
              <a:rPr lang="ko-KR" altLang="en-US" dirty="0" smtClean="0"/>
              <a:t>영어를 공부한 지 </a:t>
            </a:r>
            <a:r>
              <a:rPr lang="en-US" altLang="ko-KR" dirty="0" smtClean="0"/>
              <a:t>20</a:t>
            </a:r>
            <a:r>
              <a:rPr lang="ko-KR" altLang="en-US" dirty="0" smtClean="0"/>
              <a:t>년이 다 되어 감에도 불구하고 아직까지 리딩이나 </a:t>
            </a:r>
            <a:r>
              <a:rPr lang="ko-KR" altLang="en-US" dirty="0" err="1" smtClean="0"/>
              <a:t>리스닝을</a:t>
            </a:r>
            <a:r>
              <a:rPr lang="ko-KR" altLang="en-US" dirty="0" smtClean="0"/>
              <a:t> 제외한 나머지 영역에 </a:t>
            </a:r>
            <a:r>
              <a:rPr lang="ko-KR" altLang="en-US" dirty="0" err="1" smtClean="0"/>
              <a:t>자신있는</a:t>
            </a:r>
            <a:r>
              <a:rPr lang="ko-KR" altLang="en-US" dirty="0" smtClean="0"/>
              <a:t> 분들은 많지 않습니다</a:t>
            </a:r>
            <a:r>
              <a:rPr lang="en-US" altLang="ko-KR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왜일까요</a:t>
            </a:r>
            <a:r>
              <a:rPr lang="en-US" altLang="ko-KR" baseline="0" dirty="0" smtClean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90631C-0252-4C0E-B3A2-0E31F0F35ABF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8414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 smtClean="0"/>
              <a:t>다음과 같은 이유들이 있습니다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단순 암기만 하니 효율성이 떨어지고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흥미가 사라지고 결론적으로 읽기와 듣기는 괜찮은데 쓰기와 말하기는 그렇지 않습니다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우리가 코딩 강의를 열심히 듣기만 하면 코딩 실력이 향상되지 않죠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또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알고리즘을 공부할 때 누군가 써놓은 코드를 열심히 보기만 하면 알고리즘 실력이 향상되지 않죠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무엇을 쓸지 생각하고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고민하고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직접 코딩하는 과정에서 실력이 향상됩니다</a:t>
            </a:r>
            <a:r>
              <a:rPr lang="en-US" altLang="ko-KR" baseline="0" dirty="0" smtClean="0"/>
              <a:t>!? 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하지만 그렇다고 해서</a:t>
            </a:r>
            <a:r>
              <a:rPr lang="en-US" altLang="ko-KR" baseline="0" dirty="0" smtClean="0"/>
              <a:t>! </a:t>
            </a:r>
            <a:r>
              <a:rPr lang="ko-KR" altLang="en-US" baseline="0" dirty="0" smtClean="0"/>
              <a:t>코딩을 처음 접한 사람에게 정보도 주지않고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언어에 대한 가이드도 없이</a:t>
            </a:r>
            <a:r>
              <a:rPr lang="en-US" altLang="ko-KR" baseline="0" dirty="0" smtClean="0"/>
              <a:t>! </a:t>
            </a:r>
            <a:r>
              <a:rPr lang="ko-KR" altLang="en-US" baseline="0" dirty="0" smtClean="0"/>
              <a:t>문제를 풀라는 것은 맨 땅에 헤딩하는 것과 같죠</a:t>
            </a:r>
            <a:r>
              <a:rPr lang="en-US" altLang="ko-KR" baseline="0" dirty="0" smtClean="0"/>
              <a:t>!?</a:t>
            </a:r>
          </a:p>
          <a:p>
            <a:endParaRPr lang="en-US" altLang="ko-KR" baseline="0" dirty="0" smtClean="0"/>
          </a:p>
          <a:p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마찬가지입니다</a:t>
            </a:r>
            <a:r>
              <a:rPr lang="en-US" altLang="ko-KR" baseline="0" dirty="0" smtClean="0"/>
              <a:t>! </a:t>
            </a:r>
            <a:r>
              <a:rPr lang="ko-KR" altLang="en-US" baseline="0" dirty="0" smtClean="0"/>
              <a:t>다짜고짜 영어 공부하는 아이들에게 영어로 일기를 쓰라고 하면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금방 포기하겠죠</a:t>
            </a:r>
            <a:r>
              <a:rPr lang="en-US" altLang="ko-KR" baseline="0" dirty="0" smtClean="0"/>
              <a:t>?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90631C-0252-4C0E-B3A2-0E31F0F35ABF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81392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그래서</a:t>
            </a:r>
            <a:r>
              <a:rPr lang="en-US" altLang="ko-KR" dirty="0" smtClean="0"/>
              <a:t>!! </a:t>
            </a:r>
            <a:r>
              <a:rPr lang="ko-KR" altLang="en-US" dirty="0" smtClean="0"/>
              <a:t>저희는 아이들에게 일상에서 쉽게 찾을 수 있는 주제와 단어를 던져주고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이를 활용하여 영어를 학습하는 앱을 생각하게 됐습니다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영어와 그림 일기에 관한 논문을 찾아보니 그림 일기를 통한 영어 학습이 어휘 습득에 효과적이라는 것을 알 수 있었습니다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이 점에 착안하여 저희는 일상에서 찍은 사진을 통해 주제를 얻고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주제에 맞는 단어를 추천한 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아이들이 이 단어들을 활용하여 일기를 쓰면서 영어를 학습할 수 있는 앱을 기획했습니다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90631C-0252-4C0E-B3A2-0E31F0F35ABF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81868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그래서 저희가 만든 앱은</a:t>
            </a:r>
            <a:r>
              <a:rPr lang="en-US" altLang="ko-KR" dirty="0" smtClean="0"/>
              <a:t>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90631C-0252-4C0E-B3A2-0E31F0F35ABF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25008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 smtClean="0"/>
              <a:t>앞서 </a:t>
            </a:r>
            <a:r>
              <a:rPr lang="ko-KR" altLang="en-US" baseline="0" dirty="0" err="1" smtClean="0"/>
              <a:t>말씀드린대로</a:t>
            </a:r>
            <a:r>
              <a:rPr lang="ko-KR" altLang="en-US" baseline="0" dirty="0" smtClean="0"/>
              <a:t> 일상성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이미지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쓰기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이 세가지 요소를 반영한 사진 일기와 </a:t>
            </a:r>
            <a:r>
              <a:rPr lang="en-US" altLang="ko-KR" baseline="0" dirty="0" smtClean="0"/>
              <a:t>AI</a:t>
            </a:r>
            <a:r>
              <a:rPr lang="ko-KR" altLang="en-US" baseline="0" dirty="0" smtClean="0"/>
              <a:t>를 결합한 앱</a:t>
            </a:r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90631C-0252-4C0E-B3A2-0E31F0F35ABF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87030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cap="none" spc="0" dirty="0" smtClean="0">
                <a:ln w="0"/>
                <a:solidFill>
                  <a:srgbClr val="FB537B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AI</a:t>
            </a:r>
            <a:r>
              <a:rPr lang="ko-KR" altLang="en-US" sz="12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와 함께하는 영어 사진 일기</a:t>
            </a:r>
            <a:endParaRPr lang="en-US" altLang="ko-KR" sz="12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  <a:p>
            <a:r>
              <a:rPr lang="ko-KR" altLang="en-US" dirty="0" err="1" smtClean="0"/>
              <a:t>다이노리입니다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90631C-0252-4C0E-B3A2-0E31F0F35ABF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16626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 저희 앱에는 주요 기능을 포함한 다양한 기능을 제공합니다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앞서 </a:t>
            </a:r>
            <a:r>
              <a:rPr lang="en-US" altLang="ko-KR" dirty="0" smtClean="0"/>
              <a:t>UCC</a:t>
            </a:r>
            <a:r>
              <a:rPr lang="ko-KR" altLang="en-US" baseline="0" dirty="0" smtClean="0"/>
              <a:t>에서 설명드릴 주요 기능 외에 부가 기능에 대해서 소개하겠습니다</a:t>
            </a:r>
            <a:r>
              <a:rPr lang="en-US" altLang="ko-KR" baseline="0" dirty="0" smtClean="0"/>
              <a:t>.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먼저 가정 뿐만 아니라 교육 단체에서도 활용할 수 있도록 확장성을 고려하여 다중 프로필</a:t>
            </a:r>
            <a:r>
              <a:rPr lang="ko-KR" altLang="en-US" baseline="0" dirty="0" smtClean="0"/>
              <a:t> 기능을 제공합니다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이 기능으로 사용자는 하나의 기기에서 여러 프로필로 접속하여 앱을 활용할 수 있습니다</a:t>
            </a:r>
            <a:r>
              <a:rPr lang="en-US" altLang="ko-KR" baseline="0" dirty="0" smtClean="0"/>
              <a:t>.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90631C-0252-4C0E-B3A2-0E31F0F35ABF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59448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B5AF3-F955-478E-A8FF-BFDC8656051E}" type="datetimeFigureOut">
              <a:rPr lang="ko-KR" altLang="en-US" smtClean="0"/>
              <a:t>2021-04-08(Thu)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74C9A-19A0-4A4F-BC27-67D02B6C9C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11446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B5AF3-F955-478E-A8FF-BFDC8656051E}" type="datetimeFigureOut">
              <a:rPr lang="ko-KR" altLang="en-US" smtClean="0"/>
              <a:t>2021-04-08(Thu)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74C9A-19A0-4A4F-BC27-67D02B6C9C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64696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B5AF3-F955-478E-A8FF-BFDC8656051E}" type="datetimeFigureOut">
              <a:rPr lang="ko-KR" altLang="en-US" smtClean="0"/>
              <a:t>2021-04-08(Thu)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74C9A-19A0-4A4F-BC27-67D02B6C9C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97166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B5AF3-F955-478E-A8FF-BFDC8656051E}" type="datetimeFigureOut">
              <a:rPr lang="ko-KR" altLang="en-US" smtClean="0"/>
              <a:t>2021-04-08(Thu)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74C9A-19A0-4A4F-BC27-67D02B6C9C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96448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B5AF3-F955-478E-A8FF-BFDC8656051E}" type="datetimeFigureOut">
              <a:rPr lang="ko-KR" altLang="en-US" smtClean="0"/>
              <a:t>2021-04-08(Thu)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74C9A-19A0-4A4F-BC27-67D02B6C9C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73632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B5AF3-F955-478E-A8FF-BFDC8656051E}" type="datetimeFigureOut">
              <a:rPr lang="ko-KR" altLang="en-US" smtClean="0"/>
              <a:t>2021-04-08(Thu)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74C9A-19A0-4A4F-BC27-67D02B6C9C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5227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B5AF3-F955-478E-A8FF-BFDC8656051E}" type="datetimeFigureOut">
              <a:rPr lang="ko-KR" altLang="en-US" smtClean="0"/>
              <a:t>2021-04-08(Thu)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74C9A-19A0-4A4F-BC27-67D02B6C9C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71616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B5AF3-F955-478E-A8FF-BFDC8656051E}" type="datetimeFigureOut">
              <a:rPr lang="ko-KR" altLang="en-US" smtClean="0"/>
              <a:t>2021-04-08(Thu)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74C9A-19A0-4A4F-BC27-67D02B6C9C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24364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B5AF3-F955-478E-A8FF-BFDC8656051E}" type="datetimeFigureOut">
              <a:rPr lang="ko-KR" altLang="en-US" smtClean="0"/>
              <a:t>2021-04-08(Thu)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74C9A-19A0-4A4F-BC27-67D02B6C9C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27496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B5AF3-F955-478E-A8FF-BFDC8656051E}" type="datetimeFigureOut">
              <a:rPr lang="ko-KR" altLang="en-US" smtClean="0"/>
              <a:t>2021-04-08(Thu)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74C9A-19A0-4A4F-BC27-67D02B6C9C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37682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B5AF3-F955-478E-A8FF-BFDC8656051E}" type="datetimeFigureOut">
              <a:rPr lang="ko-KR" altLang="en-US" smtClean="0"/>
              <a:t>2021-04-08(Thu)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74C9A-19A0-4A4F-BC27-67D02B6C9C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31290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BB5AF3-F955-478E-A8FF-BFDC8656051E}" type="datetimeFigureOut">
              <a:rPr lang="ko-KR" altLang="en-US" smtClean="0"/>
              <a:t>2021-04-08(Thu)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B74C9A-19A0-4A4F-BC27-67D02B6C9C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1868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eg"/><Relationship Id="rId5" Type="http://schemas.openxmlformats.org/officeDocument/2006/relationships/image" Target="../media/image20.jp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jpg"/><Relationship Id="rId4" Type="http://schemas.openxmlformats.org/officeDocument/2006/relationships/image" Target="../media/image22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4.gif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png"/><Relationship Id="rId3" Type="http://schemas.openxmlformats.org/officeDocument/2006/relationships/image" Target="../media/image24.gif"/><Relationship Id="rId7" Type="http://schemas.openxmlformats.org/officeDocument/2006/relationships/image" Target="../media/image35.png"/><Relationship Id="rId12" Type="http://schemas.openxmlformats.org/officeDocument/2006/relationships/image" Target="../media/image4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Relationship Id="rId14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jpeg"/><Relationship Id="rId4" Type="http://schemas.openxmlformats.org/officeDocument/2006/relationships/image" Target="../media/image43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jpeg"/><Relationship Id="rId4" Type="http://schemas.openxmlformats.org/officeDocument/2006/relationships/image" Target="../media/image54.jpe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microsoft.com/office/2007/relationships/hdphoto" Target="../media/hdphoto5.wdp"/><Relationship Id="rId18" Type="http://schemas.openxmlformats.org/officeDocument/2006/relationships/image" Target="../media/image65.png"/><Relationship Id="rId3" Type="http://schemas.openxmlformats.org/officeDocument/2006/relationships/image" Target="../media/image24.gif"/><Relationship Id="rId21" Type="http://schemas.openxmlformats.org/officeDocument/2006/relationships/image" Target="../media/image68.png"/><Relationship Id="rId7" Type="http://schemas.microsoft.com/office/2007/relationships/hdphoto" Target="../media/hdphoto2.wdp"/><Relationship Id="rId12" Type="http://schemas.openxmlformats.org/officeDocument/2006/relationships/image" Target="../media/image60.png"/><Relationship Id="rId17" Type="http://schemas.openxmlformats.org/officeDocument/2006/relationships/image" Target="../media/image64.png"/><Relationship Id="rId2" Type="http://schemas.openxmlformats.org/officeDocument/2006/relationships/notesSlide" Target="../notesSlides/notesSlide22.xml"/><Relationship Id="rId16" Type="http://schemas.openxmlformats.org/officeDocument/2006/relationships/image" Target="../media/image63.png"/><Relationship Id="rId20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11" Type="http://schemas.microsoft.com/office/2007/relationships/hdphoto" Target="../media/hdphoto4.wdp"/><Relationship Id="rId5" Type="http://schemas.microsoft.com/office/2007/relationships/hdphoto" Target="../media/hdphoto1.wdp"/><Relationship Id="rId15" Type="http://schemas.openxmlformats.org/officeDocument/2006/relationships/image" Target="../media/image62.png"/><Relationship Id="rId23" Type="http://schemas.openxmlformats.org/officeDocument/2006/relationships/image" Target="../media/image70.png"/><Relationship Id="rId10" Type="http://schemas.openxmlformats.org/officeDocument/2006/relationships/image" Target="../media/image59.png"/><Relationship Id="rId19" Type="http://schemas.openxmlformats.org/officeDocument/2006/relationships/image" Target="../media/image66.png"/><Relationship Id="rId4" Type="http://schemas.openxmlformats.org/officeDocument/2006/relationships/image" Target="../media/image56.png"/><Relationship Id="rId9" Type="http://schemas.microsoft.com/office/2007/relationships/hdphoto" Target="../media/hdphoto3.wdp"/><Relationship Id="rId14" Type="http://schemas.openxmlformats.org/officeDocument/2006/relationships/image" Target="../media/image61.png"/><Relationship Id="rId22" Type="http://schemas.openxmlformats.org/officeDocument/2006/relationships/image" Target="../media/image69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13" Type="http://schemas.openxmlformats.org/officeDocument/2006/relationships/image" Target="../media/image80.jpeg"/><Relationship Id="rId3" Type="http://schemas.openxmlformats.org/officeDocument/2006/relationships/image" Target="../media/image24.gif"/><Relationship Id="rId7" Type="http://schemas.openxmlformats.org/officeDocument/2006/relationships/image" Target="../media/image74.png"/><Relationship Id="rId12" Type="http://schemas.openxmlformats.org/officeDocument/2006/relationships/image" Target="../media/image79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jpg"/><Relationship Id="rId11" Type="http://schemas.openxmlformats.org/officeDocument/2006/relationships/image" Target="../media/image78.jpeg"/><Relationship Id="rId5" Type="http://schemas.openxmlformats.org/officeDocument/2006/relationships/image" Target="../media/image72.jpg"/><Relationship Id="rId10" Type="http://schemas.openxmlformats.org/officeDocument/2006/relationships/image" Target="../media/image77.jpeg"/><Relationship Id="rId4" Type="http://schemas.openxmlformats.org/officeDocument/2006/relationships/image" Target="../media/image71.jpeg"/><Relationship Id="rId9" Type="http://schemas.openxmlformats.org/officeDocument/2006/relationships/image" Target="../media/image7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gi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gi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e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/>
          <p:cNvSpPr/>
          <p:nvPr/>
        </p:nvSpPr>
        <p:spPr>
          <a:xfrm>
            <a:off x="5342044" y="4897735"/>
            <a:ext cx="154401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B105</a:t>
            </a:r>
            <a:endParaRPr lang="en-US" altLang="ko-KR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3573130" y="5943600"/>
            <a:ext cx="50818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err="1" smtClean="0"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명도균</a:t>
            </a:r>
            <a:r>
              <a:rPr lang="ko-KR" altLang="en-US" sz="2400" dirty="0" smtClean="0"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 신민호 </a:t>
            </a:r>
            <a:r>
              <a:rPr lang="ko-KR" altLang="en-US" sz="2400" dirty="0" err="1" smtClean="0"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유진우</a:t>
            </a:r>
            <a:r>
              <a:rPr lang="ko-KR" altLang="en-US" sz="2400" dirty="0" smtClean="0"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 </a:t>
            </a:r>
            <a:r>
              <a:rPr lang="ko-KR" altLang="en-US" sz="2400" dirty="0" err="1" smtClean="0"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윤지해</a:t>
            </a:r>
            <a:r>
              <a:rPr lang="ko-KR" altLang="en-US" sz="2400" dirty="0" smtClean="0"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 </a:t>
            </a:r>
            <a:r>
              <a:rPr lang="ko-KR" altLang="en-US" sz="2400" dirty="0" err="1" smtClean="0"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장수민</a:t>
            </a:r>
            <a:r>
              <a:rPr lang="ko-KR" altLang="en-US" sz="2400" dirty="0" smtClean="0"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 </a:t>
            </a:r>
            <a:r>
              <a:rPr lang="ko-KR" altLang="en-US" sz="2400" dirty="0" err="1" smtClean="0"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전의수</a:t>
            </a:r>
            <a:endParaRPr lang="ko-KR" altLang="en-US" sz="2400" dirty="0"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</p:txBody>
      </p:sp>
      <p:pic>
        <p:nvPicPr>
          <p:cNvPr id="51" name="그림 5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850" y="818707"/>
            <a:ext cx="10058400" cy="4924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9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4000" b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756920"/>
            <a:ext cx="12192000" cy="53441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물결 3"/>
          <p:cNvSpPr/>
          <p:nvPr/>
        </p:nvSpPr>
        <p:spPr>
          <a:xfrm>
            <a:off x="939721" y="471378"/>
            <a:ext cx="3270421" cy="764857"/>
          </a:xfrm>
          <a:prstGeom prst="wave">
            <a:avLst>
              <a:gd name="adj1" fmla="val 4983"/>
              <a:gd name="adj2" fmla="val 0"/>
            </a:avLst>
          </a:prstGeom>
          <a:solidFill>
            <a:srgbClr val="FB53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SERVICE</a:t>
            </a:r>
            <a:endParaRPr lang="ko-KR" altLang="en-US" sz="2400" dirty="0"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2223377" y="5145968"/>
            <a:ext cx="7745245" cy="72284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>
                <a:solidFill>
                  <a:schemeClr val="tx1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다중 프로필을 활용한 앱 활용의 확장</a:t>
            </a:r>
            <a:endParaRPr lang="en-US" altLang="ko-KR" sz="2800" dirty="0" smtClean="0">
              <a:solidFill>
                <a:schemeClr val="tx1"/>
              </a:solidFill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4832" y="1943700"/>
            <a:ext cx="5002106" cy="29700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488" y="1943700"/>
            <a:ext cx="5002106" cy="29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267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4000" b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756920"/>
            <a:ext cx="12192000" cy="53441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물결 3"/>
          <p:cNvSpPr/>
          <p:nvPr/>
        </p:nvSpPr>
        <p:spPr>
          <a:xfrm>
            <a:off x="939721" y="471378"/>
            <a:ext cx="3270421" cy="764857"/>
          </a:xfrm>
          <a:prstGeom prst="wave">
            <a:avLst>
              <a:gd name="adj1" fmla="val 4983"/>
              <a:gd name="adj2" fmla="val 0"/>
            </a:avLst>
          </a:prstGeom>
          <a:solidFill>
            <a:srgbClr val="FB53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SERVICE</a:t>
            </a:r>
            <a:endParaRPr lang="ko-KR" altLang="en-US" sz="2400" dirty="0"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2223377" y="5145968"/>
            <a:ext cx="7745245" cy="72284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>
                <a:solidFill>
                  <a:schemeClr val="tx1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일기 도장</a:t>
            </a:r>
            <a:r>
              <a:rPr lang="en-US" altLang="ko-KR" sz="2800" dirty="0" smtClean="0">
                <a:solidFill>
                  <a:schemeClr val="tx1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, </a:t>
            </a:r>
            <a:r>
              <a:rPr lang="ko-KR" altLang="en-US" sz="2800" dirty="0" smtClean="0">
                <a:solidFill>
                  <a:schemeClr val="tx1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통계를 제공하는 관리자페이지</a:t>
            </a:r>
            <a:endParaRPr lang="en-US" altLang="ko-KR" sz="2800" dirty="0" smtClean="0">
              <a:solidFill>
                <a:schemeClr val="tx1"/>
              </a:solidFill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4832" y="1943700"/>
            <a:ext cx="5002106" cy="2970000"/>
          </a:xfrm>
          <a:prstGeom prst="rect">
            <a:avLst/>
          </a:prstGeom>
        </p:spPr>
      </p:pic>
      <p:grpSp>
        <p:nvGrpSpPr>
          <p:cNvPr id="12" name="그룹 11"/>
          <p:cNvGrpSpPr/>
          <p:nvPr/>
        </p:nvGrpSpPr>
        <p:grpSpPr>
          <a:xfrm>
            <a:off x="873168" y="1944000"/>
            <a:ext cx="5004000" cy="2970000"/>
            <a:chOff x="873168" y="1944000"/>
            <a:chExt cx="5004000" cy="2970000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5062" y="1944000"/>
              <a:ext cx="5002106" cy="2970000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351"/>
            <a:stretch/>
          </p:blipFill>
          <p:spPr>
            <a:xfrm>
              <a:off x="873168" y="1995552"/>
              <a:ext cx="5004000" cy="28662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82217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4000" b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756920"/>
            <a:ext cx="12192000" cy="53441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물결 3"/>
          <p:cNvSpPr/>
          <p:nvPr/>
        </p:nvSpPr>
        <p:spPr>
          <a:xfrm>
            <a:off x="939721" y="471378"/>
            <a:ext cx="3270421" cy="764857"/>
          </a:xfrm>
          <a:prstGeom prst="wave">
            <a:avLst>
              <a:gd name="adj1" fmla="val 4983"/>
              <a:gd name="adj2" fmla="val 0"/>
            </a:avLst>
          </a:prstGeom>
          <a:solidFill>
            <a:srgbClr val="FB53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SERVICE</a:t>
            </a:r>
            <a:endParaRPr lang="ko-KR" altLang="en-US" sz="2400" dirty="0"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2223377" y="5145968"/>
            <a:ext cx="7745245" cy="72284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err="1" smtClean="0">
                <a:solidFill>
                  <a:schemeClr val="tx1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튜토리얼</a:t>
            </a:r>
            <a:r>
              <a:rPr lang="ko-KR" altLang="en-US" sz="2800" dirty="0" smtClean="0">
                <a:solidFill>
                  <a:schemeClr val="tx1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 </a:t>
            </a:r>
            <a:endParaRPr lang="en-US" altLang="ko-KR" sz="2800" dirty="0" smtClean="0">
              <a:solidFill>
                <a:schemeClr val="tx1"/>
              </a:solidFill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4832" y="1944000"/>
            <a:ext cx="5002106" cy="2970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062" y="1944000"/>
            <a:ext cx="5002106" cy="29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994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1847626"/>
            <a:ext cx="12192000" cy="3162748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048916" y="2767281"/>
            <a:ext cx="580883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>
                <a:solidFill>
                  <a:srgbClr val="FB537B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CHAPTER3.</a:t>
            </a:r>
          </a:p>
          <a:p>
            <a:r>
              <a:rPr lang="en-US" altLang="ko-KR" sz="4000" dirty="0" smtClean="0">
                <a:solidFill>
                  <a:schemeClr val="bg1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How To Develop DINORY?</a:t>
            </a:r>
            <a:endParaRPr lang="ko-KR" altLang="en-US" sz="4000" dirty="0">
              <a:solidFill>
                <a:schemeClr val="bg1"/>
              </a:solidFill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83537" y="4046366"/>
            <a:ext cx="2081112" cy="1883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024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756920"/>
            <a:ext cx="12192000" cy="53441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물결 3"/>
          <p:cNvSpPr/>
          <p:nvPr/>
        </p:nvSpPr>
        <p:spPr>
          <a:xfrm>
            <a:off x="939721" y="471378"/>
            <a:ext cx="3270421" cy="764857"/>
          </a:xfrm>
          <a:prstGeom prst="wave">
            <a:avLst>
              <a:gd name="adj1" fmla="val 4983"/>
              <a:gd name="adj2" fmla="val 0"/>
            </a:avLst>
          </a:prstGeom>
          <a:solidFill>
            <a:srgbClr val="FB53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DEVELOPERS</a:t>
            </a:r>
            <a:endParaRPr lang="ko-KR" altLang="en-US" sz="2400" dirty="0"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148461" y="1867426"/>
            <a:ext cx="3281082" cy="150607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err="1" smtClean="0">
                <a:solidFill>
                  <a:schemeClr val="tx1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명도균</a:t>
            </a:r>
            <a:r>
              <a:rPr lang="en-US" altLang="ko-KR" sz="2400" dirty="0" smtClean="0">
                <a:solidFill>
                  <a:schemeClr val="tx1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(</a:t>
            </a:r>
            <a:r>
              <a:rPr lang="ko-KR" altLang="en-US" sz="2400" dirty="0" smtClean="0">
                <a:solidFill>
                  <a:schemeClr val="tx1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팀장</a:t>
            </a:r>
            <a:r>
              <a:rPr lang="en-US" altLang="ko-KR" sz="2400" dirty="0" smtClean="0">
                <a:solidFill>
                  <a:schemeClr val="tx1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)</a:t>
            </a:r>
          </a:p>
          <a:p>
            <a:pPr algn="ctr"/>
            <a:endParaRPr lang="en-US" altLang="ko-KR" dirty="0">
              <a:solidFill>
                <a:schemeClr val="tx1"/>
              </a:solidFill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  <a:p>
            <a:pPr algn="ctr"/>
            <a:r>
              <a:rPr lang="en-US" altLang="ko-KR" dirty="0" smtClean="0">
                <a:solidFill>
                  <a:srgbClr val="FB537B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Frontend</a:t>
            </a:r>
          </a:p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Director, </a:t>
            </a:r>
            <a:r>
              <a:rPr lang="ko-KR" altLang="en-US" dirty="0" smtClean="0">
                <a:solidFill>
                  <a:schemeClr val="tx1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기획</a:t>
            </a:r>
            <a:endParaRPr lang="ko-KR" altLang="en-US" dirty="0">
              <a:solidFill>
                <a:schemeClr val="tx1"/>
              </a:solidFill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148461" y="4192203"/>
            <a:ext cx="3281082" cy="150607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>
                <a:solidFill>
                  <a:schemeClr val="tx1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신민호</a:t>
            </a:r>
            <a:endParaRPr lang="en-US" altLang="ko-KR" sz="2400" dirty="0" smtClean="0">
              <a:solidFill>
                <a:schemeClr val="tx1"/>
              </a:solidFill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  <a:p>
            <a:pPr algn="ctr"/>
            <a:r>
              <a:rPr lang="en-US" altLang="ko-KR" dirty="0" smtClean="0">
                <a:solidFill>
                  <a:srgbClr val="FB537B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Frontend</a:t>
            </a:r>
          </a:p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Paperwork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4665967" y="1885552"/>
            <a:ext cx="3987181" cy="150607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err="1" smtClean="0">
                <a:solidFill>
                  <a:schemeClr val="tx1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유진우</a:t>
            </a:r>
            <a:endParaRPr lang="en-US" altLang="ko-KR" sz="2400" dirty="0" smtClean="0">
              <a:solidFill>
                <a:schemeClr val="tx1"/>
              </a:solidFill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  <a:p>
            <a:pPr algn="ctr"/>
            <a:r>
              <a:rPr lang="en-US" altLang="ko-KR" dirty="0" smtClean="0">
                <a:solidFill>
                  <a:srgbClr val="FB537B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Frontend</a:t>
            </a:r>
          </a:p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Design, </a:t>
            </a:r>
            <a:r>
              <a:rPr lang="en-US" altLang="ko-KR" dirty="0" err="1" smtClean="0">
                <a:solidFill>
                  <a:schemeClr val="tx1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Git</a:t>
            </a:r>
            <a:r>
              <a:rPr lang="en-US" altLang="ko-KR" dirty="0" smtClean="0">
                <a:solidFill>
                  <a:schemeClr val="tx1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 master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8906297" y="1885552"/>
            <a:ext cx="3053761" cy="150607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err="1" smtClean="0">
                <a:solidFill>
                  <a:schemeClr val="tx1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윤지해</a:t>
            </a:r>
            <a:endParaRPr lang="en-US" altLang="ko-KR" sz="2400" dirty="0" smtClean="0">
              <a:solidFill>
                <a:schemeClr val="tx1"/>
              </a:solidFill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  <a:p>
            <a:pPr algn="ctr"/>
            <a:r>
              <a:rPr lang="en-US" altLang="ko-KR" dirty="0" smtClean="0">
                <a:solidFill>
                  <a:srgbClr val="FB537B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Frontend</a:t>
            </a:r>
          </a:p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Design, QA, Jira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4821598" y="4192203"/>
            <a:ext cx="3675918" cy="150607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err="1" smtClean="0">
                <a:solidFill>
                  <a:schemeClr val="tx1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전의수</a:t>
            </a:r>
            <a:endParaRPr lang="en-US" altLang="ko-KR" sz="2400" dirty="0" smtClean="0">
              <a:solidFill>
                <a:schemeClr val="tx1"/>
              </a:solidFill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  <a:p>
            <a:pPr algn="ctr"/>
            <a:r>
              <a:rPr lang="en-US" altLang="ko-KR" dirty="0" smtClean="0">
                <a:solidFill>
                  <a:srgbClr val="00A5E0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Backend</a:t>
            </a:r>
            <a:r>
              <a:rPr lang="en-US" altLang="ko-KR" dirty="0" smtClean="0">
                <a:solidFill>
                  <a:schemeClr val="tx1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(AI), </a:t>
            </a:r>
            <a:r>
              <a:rPr lang="en-US" altLang="ko-KR" dirty="0" smtClean="0">
                <a:solidFill>
                  <a:srgbClr val="FB537B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Frontend</a:t>
            </a:r>
          </a:p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Tech Leader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8843546" y="4192203"/>
            <a:ext cx="3116512" cy="150607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err="1" smtClean="0">
                <a:solidFill>
                  <a:schemeClr val="tx1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장수민</a:t>
            </a:r>
            <a:endParaRPr lang="en-US" altLang="ko-KR" sz="2400" dirty="0" smtClean="0">
              <a:solidFill>
                <a:schemeClr val="tx1"/>
              </a:solidFill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  <a:p>
            <a:pPr algn="ctr"/>
            <a:r>
              <a:rPr lang="en-US" altLang="ko-KR" dirty="0" smtClean="0">
                <a:solidFill>
                  <a:srgbClr val="00A5E0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Backend</a:t>
            </a:r>
            <a:r>
              <a:rPr lang="en-US" altLang="ko-KR" dirty="0" smtClean="0">
                <a:solidFill>
                  <a:schemeClr val="tx1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(DB)</a:t>
            </a:r>
          </a:p>
          <a:p>
            <a:pPr algn="ctr"/>
            <a:r>
              <a:rPr lang="en-US" altLang="ko-KR" dirty="0" err="1" smtClean="0">
                <a:solidFill>
                  <a:schemeClr val="tx1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Devops</a:t>
            </a:r>
            <a:endParaRPr lang="en-US" altLang="ko-KR" dirty="0" smtClean="0">
              <a:solidFill>
                <a:schemeClr val="tx1"/>
              </a:solidFill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332" y="1521777"/>
            <a:ext cx="1851722" cy="1851722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9430" y="3846551"/>
            <a:ext cx="1851722" cy="1851722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2593" y="3747922"/>
            <a:ext cx="1961109" cy="1961109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3761" y="1236235"/>
            <a:ext cx="2155387" cy="2155387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3772" y="1063423"/>
            <a:ext cx="2035664" cy="233859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496" y="4004687"/>
            <a:ext cx="1704344" cy="1704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249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756920"/>
            <a:ext cx="12192000" cy="53441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물결 3"/>
          <p:cNvSpPr/>
          <p:nvPr/>
        </p:nvSpPr>
        <p:spPr>
          <a:xfrm>
            <a:off x="939721" y="471378"/>
            <a:ext cx="3270421" cy="764857"/>
          </a:xfrm>
          <a:prstGeom prst="wave">
            <a:avLst>
              <a:gd name="adj1" fmla="val 4983"/>
              <a:gd name="adj2" fmla="val 0"/>
            </a:avLst>
          </a:prstGeom>
          <a:solidFill>
            <a:srgbClr val="FB53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DATAFLOW</a:t>
            </a:r>
            <a:endParaRPr lang="ko-KR" altLang="en-US" sz="2400" dirty="0"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9607832" y="1517019"/>
            <a:ext cx="2040291" cy="2647544"/>
          </a:xfrm>
          <a:prstGeom prst="rect">
            <a:avLst/>
          </a:prstGeom>
          <a:solidFill>
            <a:schemeClr val="bg1">
              <a:alpha val="5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7158" y="3563774"/>
            <a:ext cx="1464773" cy="1306829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661" y="2221209"/>
            <a:ext cx="1688634" cy="872432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7357023" y="1507875"/>
            <a:ext cx="2040291" cy="2647544"/>
          </a:xfrm>
          <a:prstGeom prst="rect">
            <a:avLst/>
          </a:prstGeom>
          <a:solidFill>
            <a:schemeClr val="bg1">
              <a:alpha val="5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6349" y="3554630"/>
            <a:ext cx="1464773" cy="1306829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0026" y="1624997"/>
            <a:ext cx="969223" cy="969223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4490" y="2659241"/>
            <a:ext cx="1925687" cy="850511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5201011" y="1507875"/>
            <a:ext cx="2040291" cy="2647544"/>
          </a:xfrm>
          <a:prstGeom prst="rect">
            <a:avLst/>
          </a:prstGeom>
          <a:solidFill>
            <a:schemeClr val="bg1">
              <a:alpha val="5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0337" y="3554630"/>
            <a:ext cx="1464773" cy="1306829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1930" y="1789251"/>
            <a:ext cx="2805134" cy="1302384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4713" y="2947666"/>
            <a:ext cx="1365434" cy="637833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9994" y="1599313"/>
            <a:ext cx="1618769" cy="454073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4107" y="4151415"/>
            <a:ext cx="2267509" cy="1306445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>
            <a:off x="4947210" y="1226494"/>
            <a:ext cx="6786216" cy="436366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215" y="2036145"/>
            <a:ext cx="1266845" cy="1266845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693" y="3429339"/>
            <a:ext cx="1351823" cy="1474249"/>
          </a:xfrm>
          <a:prstGeom prst="rect">
            <a:avLst/>
          </a:prstGeom>
        </p:spPr>
      </p:pic>
      <p:grpSp>
        <p:nvGrpSpPr>
          <p:cNvPr id="37" name="Google Shape;2165;p103"/>
          <p:cNvGrpSpPr/>
          <p:nvPr/>
        </p:nvGrpSpPr>
        <p:grpSpPr>
          <a:xfrm>
            <a:off x="599494" y="1648376"/>
            <a:ext cx="2664946" cy="3806382"/>
            <a:chOff x="887870" y="706370"/>
            <a:chExt cx="2740130" cy="3730062"/>
          </a:xfrm>
        </p:grpSpPr>
        <p:sp>
          <p:nvSpPr>
            <p:cNvPr id="38" name="Google Shape;2166;p103"/>
            <p:cNvSpPr/>
            <p:nvPr/>
          </p:nvSpPr>
          <p:spPr>
            <a:xfrm>
              <a:off x="3581500" y="959825"/>
              <a:ext cx="46500" cy="877500"/>
            </a:xfrm>
            <a:prstGeom prst="rect">
              <a:avLst/>
            </a:prstGeom>
            <a:solidFill>
              <a:srgbClr val="818284"/>
            </a:solidFill>
            <a:ln>
              <a:noFill/>
            </a:ln>
          </p:spPr>
          <p:txBody>
            <a:bodyPr spcFirstLastPara="1" wrap="square" lIns="31225" tIns="31225" rIns="31225" bIns="312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167;p103"/>
            <p:cNvSpPr/>
            <p:nvPr/>
          </p:nvSpPr>
          <p:spPr>
            <a:xfrm>
              <a:off x="3396025" y="886550"/>
              <a:ext cx="205200" cy="1056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31225" tIns="31225" rIns="31225" bIns="312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2168;p103"/>
            <p:cNvSpPr/>
            <p:nvPr/>
          </p:nvSpPr>
          <p:spPr>
            <a:xfrm>
              <a:off x="934050" y="4331500"/>
              <a:ext cx="46425" cy="60125"/>
            </a:xfrm>
            <a:custGeom>
              <a:avLst/>
              <a:gdLst/>
              <a:ahLst/>
              <a:cxnLst/>
              <a:rect l="l" t="t" r="r" b="b"/>
              <a:pathLst>
                <a:path w="1857" h="2405" extrusionOk="0">
                  <a:moveTo>
                    <a:pt x="0" y="2405"/>
                  </a:moveTo>
                  <a:lnTo>
                    <a:pt x="714" y="0"/>
                  </a:lnTo>
                  <a:lnTo>
                    <a:pt x="1857" y="1190"/>
                  </a:lnTo>
                  <a:lnTo>
                    <a:pt x="1476" y="2024"/>
                  </a:lnTo>
                  <a:close/>
                </a:path>
              </a:pathLst>
            </a:custGeom>
            <a:solidFill>
              <a:srgbClr val="818284"/>
            </a:solidFill>
            <a:ln>
              <a:noFill/>
            </a:ln>
          </p:spPr>
        </p:sp>
        <p:sp>
          <p:nvSpPr>
            <p:cNvPr id="41" name="Google Shape;2169;p103"/>
            <p:cNvSpPr/>
            <p:nvPr/>
          </p:nvSpPr>
          <p:spPr>
            <a:xfrm>
              <a:off x="907850" y="4205875"/>
              <a:ext cx="239325" cy="176825"/>
            </a:xfrm>
            <a:custGeom>
              <a:avLst/>
              <a:gdLst/>
              <a:ahLst/>
              <a:cxnLst/>
              <a:rect l="l" t="t" r="r" b="b"/>
              <a:pathLst>
                <a:path w="9573" h="7073" extrusionOk="0">
                  <a:moveTo>
                    <a:pt x="8620" y="0"/>
                  </a:moveTo>
                  <a:lnTo>
                    <a:pt x="6525" y="0"/>
                  </a:lnTo>
                  <a:lnTo>
                    <a:pt x="333" y="3525"/>
                  </a:lnTo>
                  <a:lnTo>
                    <a:pt x="0" y="4477"/>
                  </a:lnTo>
                  <a:lnTo>
                    <a:pt x="1072" y="6215"/>
                  </a:lnTo>
                  <a:lnTo>
                    <a:pt x="2119" y="7073"/>
                  </a:lnTo>
                  <a:lnTo>
                    <a:pt x="7620" y="6358"/>
                  </a:lnTo>
                  <a:lnTo>
                    <a:pt x="9573" y="131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grpSp>
          <p:nvGrpSpPr>
            <p:cNvPr id="42" name="Google Shape;2170;p103"/>
            <p:cNvGrpSpPr/>
            <p:nvPr/>
          </p:nvGrpSpPr>
          <p:grpSpPr>
            <a:xfrm>
              <a:off x="887870" y="706370"/>
              <a:ext cx="2739956" cy="3730062"/>
              <a:chOff x="5008000" y="1238975"/>
              <a:chExt cx="2349675" cy="3198750"/>
            </a:xfrm>
          </p:grpSpPr>
          <p:sp>
            <p:nvSpPr>
              <p:cNvPr id="45" name="Google Shape;2171;p103"/>
              <p:cNvSpPr/>
              <p:nvPr/>
            </p:nvSpPr>
            <p:spPr>
              <a:xfrm>
                <a:off x="5046325" y="2088050"/>
                <a:ext cx="2311350" cy="2349675"/>
              </a:xfrm>
              <a:custGeom>
                <a:avLst/>
                <a:gdLst/>
                <a:ahLst/>
                <a:cxnLst/>
                <a:rect l="l" t="t" r="r" b="b"/>
                <a:pathLst>
                  <a:path w="92454" h="93987" extrusionOk="0">
                    <a:moveTo>
                      <a:pt x="92454" y="1"/>
                    </a:moveTo>
                    <a:lnTo>
                      <a:pt x="91566" y="888"/>
                    </a:lnTo>
                    <a:lnTo>
                      <a:pt x="91566" y="88904"/>
                    </a:lnTo>
                    <a:cubicBezTo>
                      <a:pt x="91566" y="91163"/>
                      <a:pt x="89630" y="93018"/>
                      <a:pt x="87371" y="93018"/>
                    </a:cubicBezTo>
                    <a:lnTo>
                      <a:pt x="3550" y="93018"/>
                    </a:lnTo>
                    <a:cubicBezTo>
                      <a:pt x="2421" y="93018"/>
                      <a:pt x="1372" y="92615"/>
                      <a:pt x="646" y="91808"/>
                    </a:cubicBezTo>
                    <a:lnTo>
                      <a:pt x="1" y="92453"/>
                    </a:lnTo>
                    <a:cubicBezTo>
                      <a:pt x="969" y="93341"/>
                      <a:pt x="2179" y="93906"/>
                      <a:pt x="3550" y="93986"/>
                    </a:cubicBezTo>
                    <a:lnTo>
                      <a:pt x="87371" y="93986"/>
                    </a:lnTo>
                    <a:cubicBezTo>
                      <a:pt x="90114" y="93906"/>
                      <a:pt x="92373" y="91647"/>
                      <a:pt x="92454" y="88904"/>
                    </a:cubicBezTo>
                    <a:lnTo>
                      <a:pt x="92454" y="1"/>
                    </a:lnTo>
                    <a:close/>
                  </a:path>
                </a:pathLst>
              </a:custGeom>
              <a:solidFill>
                <a:srgbClr val="818284"/>
              </a:solidFill>
              <a:ln>
                <a:noFill/>
              </a:ln>
            </p:spPr>
            <p:txBody>
              <a:bodyPr spcFirstLastPara="1" wrap="square" lIns="31225" tIns="31225" rIns="31225" bIns="312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2172;p103"/>
              <p:cNvSpPr/>
              <p:nvPr/>
            </p:nvSpPr>
            <p:spPr>
              <a:xfrm>
                <a:off x="6073286" y="4266572"/>
                <a:ext cx="226819" cy="103207"/>
              </a:xfrm>
              <a:custGeom>
                <a:avLst/>
                <a:gdLst/>
                <a:ahLst/>
                <a:cxnLst/>
                <a:rect l="l" t="t" r="r" b="b"/>
                <a:pathLst>
                  <a:path w="7131" h="3245" extrusionOk="0">
                    <a:moveTo>
                      <a:pt x="2071" y="0"/>
                    </a:moveTo>
                    <a:cubicBezTo>
                      <a:pt x="1" y="0"/>
                      <a:pt x="24" y="3244"/>
                      <a:pt x="2141" y="3244"/>
                    </a:cubicBezTo>
                    <a:cubicBezTo>
                      <a:pt x="2189" y="3244"/>
                      <a:pt x="2239" y="3242"/>
                      <a:pt x="2290" y="3239"/>
                    </a:cubicBezTo>
                    <a:lnTo>
                      <a:pt x="5114" y="3239"/>
                    </a:lnTo>
                    <a:cubicBezTo>
                      <a:pt x="7131" y="3078"/>
                      <a:pt x="7131" y="173"/>
                      <a:pt x="5114" y="12"/>
                    </a:cubicBezTo>
                    <a:lnTo>
                      <a:pt x="2290" y="12"/>
                    </a:lnTo>
                    <a:cubicBezTo>
                      <a:pt x="2215" y="4"/>
                      <a:pt x="2141" y="0"/>
                      <a:pt x="20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31225" tIns="31225" rIns="31225" bIns="312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2173;p103"/>
              <p:cNvSpPr/>
              <p:nvPr/>
            </p:nvSpPr>
            <p:spPr>
              <a:xfrm>
                <a:off x="5062475" y="2110250"/>
                <a:ext cx="2273025" cy="2305275"/>
              </a:xfrm>
              <a:custGeom>
                <a:avLst/>
                <a:gdLst/>
                <a:ahLst/>
                <a:cxnLst/>
                <a:rect l="l" t="t" r="r" b="b"/>
                <a:pathLst>
                  <a:path w="90921" h="92211" extrusionOk="0">
                    <a:moveTo>
                      <a:pt x="46227" y="86644"/>
                    </a:moveTo>
                    <a:cubicBezTo>
                      <a:pt x="48728" y="86644"/>
                      <a:pt x="48728" y="90355"/>
                      <a:pt x="46227" y="90355"/>
                    </a:cubicBezTo>
                    <a:lnTo>
                      <a:pt x="43403" y="90355"/>
                    </a:lnTo>
                    <a:cubicBezTo>
                      <a:pt x="40902" y="90355"/>
                      <a:pt x="40902" y="86644"/>
                      <a:pt x="43403" y="86644"/>
                    </a:cubicBezTo>
                    <a:close/>
                    <a:moveTo>
                      <a:pt x="90920" y="0"/>
                    </a:moveTo>
                    <a:lnTo>
                      <a:pt x="83821" y="7019"/>
                    </a:lnTo>
                    <a:lnTo>
                      <a:pt x="83821" y="85192"/>
                    </a:lnTo>
                    <a:lnTo>
                      <a:pt x="5809" y="85192"/>
                    </a:lnTo>
                    <a:lnTo>
                      <a:pt x="0" y="91001"/>
                    </a:lnTo>
                    <a:cubicBezTo>
                      <a:pt x="726" y="91727"/>
                      <a:pt x="1775" y="92211"/>
                      <a:pt x="2904" y="92211"/>
                    </a:cubicBezTo>
                    <a:lnTo>
                      <a:pt x="86725" y="92130"/>
                    </a:lnTo>
                    <a:cubicBezTo>
                      <a:pt x="88984" y="92130"/>
                      <a:pt x="90920" y="90275"/>
                      <a:pt x="90920" y="88016"/>
                    </a:cubicBezTo>
                    <a:lnTo>
                      <a:pt x="9092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31225" tIns="31225" rIns="31225" bIns="312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2174;p103"/>
              <p:cNvSpPr/>
              <p:nvPr/>
            </p:nvSpPr>
            <p:spPr>
              <a:xfrm>
                <a:off x="6085025" y="4276350"/>
                <a:ext cx="195650" cy="92800"/>
              </a:xfrm>
              <a:custGeom>
                <a:avLst/>
                <a:gdLst/>
                <a:ahLst/>
                <a:cxnLst/>
                <a:rect l="l" t="t" r="r" b="b"/>
                <a:pathLst>
                  <a:path w="7826" h="3712" extrusionOk="0">
                    <a:moveTo>
                      <a:pt x="2352" y="237"/>
                    </a:moveTo>
                    <a:cubicBezTo>
                      <a:pt x="2400" y="237"/>
                      <a:pt x="2450" y="239"/>
                      <a:pt x="2501" y="242"/>
                    </a:cubicBezTo>
                    <a:lnTo>
                      <a:pt x="5325" y="242"/>
                    </a:lnTo>
                    <a:cubicBezTo>
                      <a:pt x="7342" y="404"/>
                      <a:pt x="7342" y="3389"/>
                      <a:pt x="5325" y="3550"/>
                    </a:cubicBezTo>
                    <a:lnTo>
                      <a:pt x="2501" y="3550"/>
                    </a:lnTo>
                    <a:cubicBezTo>
                      <a:pt x="2450" y="3553"/>
                      <a:pt x="2400" y="3555"/>
                      <a:pt x="2352" y="3555"/>
                    </a:cubicBezTo>
                    <a:cubicBezTo>
                      <a:pt x="211" y="3555"/>
                      <a:pt x="211" y="237"/>
                      <a:pt x="2352" y="237"/>
                    </a:cubicBezTo>
                    <a:close/>
                    <a:moveTo>
                      <a:pt x="2501" y="0"/>
                    </a:moveTo>
                    <a:cubicBezTo>
                      <a:pt x="0" y="0"/>
                      <a:pt x="0" y="3711"/>
                      <a:pt x="2501" y="3711"/>
                    </a:cubicBezTo>
                    <a:lnTo>
                      <a:pt x="5325" y="3711"/>
                    </a:lnTo>
                    <a:cubicBezTo>
                      <a:pt x="7826" y="3711"/>
                      <a:pt x="7826" y="0"/>
                      <a:pt x="532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31225" tIns="31225" rIns="31225" bIns="312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2175;p103"/>
              <p:cNvSpPr/>
              <p:nvPr/>
            </p:nvSpPr>
            <p:spPr>
              <a:xfrm>
                <a:off x="5008000" y="1238975"/>
                <a:ext cx="2347675" cy="3160425"/>
              </a:xfrm>
              <a:custGeom>
                <a:avLst/>
                <a:gdLst/>
                <a:ahLst/>
                <a:cxnLst/>
                <a:rect l="l" t="t" r="r" b="b"/>
                <a:pathLst>
                  <a:path w="93907" h="126417" extrusionOk="0">
                    <a:moveTo>
                      <a:pt x="5083" y="0"/>
                    </a:moveTo>
                    <a:cubicBezTo>
                      <a:pt x="2260" y="0"/>
                      <a:pt x="1" y="2259"/>
                      <a:pt x="1" y="5082"/>
                    </a:cubicBezTo>
                    <a:lnTo>
                      <a:pt x="1" y="122867"/>
                    </a:lnTo>
                    <a:cubicBezTo>
                      <a:pt x="1" y="124158"/>
                      <a:pt x="566" y="125448"/>
                      <a:pt x="1534" y="126416"/>
                    </a:cubicBezTo>
                    <a:lnTo>
                      <a:pt x="2098" y="125771"/>
                    </a:lnTo>
                    <a:cubicBezTo>
                      <a:pt x="1372" y="124964"/>
                      <a:pt x="888" y="123915"/>
                      <a:pt x="888" y="122867"/>
                    </a:cubicBezTo>
                    <a:lnTo>
                      <a:pt x="888" y="5082"/>
                    </a:lnTo>
                    <a:cubicBezTo>
                      <a:pt x="888" y="2743"/>
                      <a:pt x="2744" y="887"/>
                      <a:pt x="5083" y="887"/>
                    </a:cubicBezTo>
                    <a:lnTo>
                      <a:pt x="88904" y="887"/>
                    </a:lnTo>
                    <a:cubicBezTo>
                      <a:pt x="91244" y="887"/>
                      <a:pt x="93099" y="2743"/>
                      <a:pt x="93099" y="5082"/>
                    </a:cubicBezTo>
                    <a:lnTo>
                      <a:pt x="93099" y="34851"/>
                    </a:lnTo>
                    <a:lnTo>
                      <a:pt x="93906" y="33964"/>
                    </a:lnTo>
                    <a:lnTo>
                      <a:pt x="93906" y="5082"/>
                    </a:lnTo>
                    <a:cubicBezTo>
                      <a:pt x="93906" y="2259"/>
                      <a:pt x="91728" y="0"/>
                      <a:pt x="88904" y="0"/>
                    </a:cubicBezTo>
                    <a:close/>
                  </a:path>
                </a:pathLst>
              </a:custGeom>
              <a:solidFill>
                <a:srgbClr val="A5A6A7"/>
              </a:solidFill>
              <a:ln>
                <a:noFill/>
              </a:ln>
            </p:spPr>
            <p:txBody>
              <a:bodyPr spcFirstLastPara="1" wrap="square" lIns="31225" tIns="31225" rIns="31225" bIns="312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2176;p103"/>
              <p:cNvSpPr/>
              <p:nvPr/>
            </p:nvSpPr>
            <p:spPr>
              <a:xfrm>
                <a:off x="6165700" y="1325900"/>
                <a:ext cx="42375" cy="36125"/>
              </a:xfrm>
              <a:custGeom>
                <a:avLst/>
                <a:gdLst/>
                <a:ahLst/>
                <a:cxnLst/>
                <a:rect l="l" t="t" r="r" b="b"/>
                <a:pathLst>
                  <a:path w="1695" h="1445" extrusionOk="0">
                    <a:moveTo>
                      <a:pt x="681" y="1"/>
                    </a:moveTo>
                    <a:cubicBezTo>
                      <a:pt x="323" y="1"/>
                      <a:pt x="0" y="288"/>
                      <a:pt x="0" y="718"/>
                    </a:cubicBezTo>
                    <a:cubicBezTo>
                      <a:pt x="0" y="1121"/>
                      <a:pt x="323" y="1444"/>
                      <a:pt x="726" y="1444"/>
                    </a:cubicBezTo>
                    <a:cubicBezTo>
                      <a:pt x="1372" y="1444"/>
                      <a:pt x="1694" y="637"/>
                      <a:pt x="1210" y="234"/>
                    </a:cubicBezTo>
                    <a:cubicBezTo>
                      <a:pt x="1049" y="73"/>
                      <a:pt x="861" y="1"/>
                      <a:pt x="681" y="1"/>
                    </a:cubicBezTo>
                    <a:close/>
                  </a:path>
                </a:pathLst>
              </a:custGeom>
              <a:solidFill>
                <a:srgbClr val="202020"/>
              </a:solidFill>
              <a:ln>
                <a:noFill/>
              </a:ln>
            </p:spPr>
            <p:txBody>
              <a:bodyPr spcFirstLastPara="1" wrap="square" lIns="31225" tIns="31225" rIns="31225" bIns="312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2177;p103"/>
              <p:cNvSpPr/>
              <p:nvPr/>
            </p:nvSpPr>
            <p:spPr>
              <a:xfrm>
                <a:off x="5030200" y="1261150"/>
                <a:ext cx="2305300" cy="3122100"/>
              </a:xfrm>
              <a:custGeom>
                <a:avLst/>
                <a:gdLst/>
                <a:ahLst/>
                <a:cxnLst/>
                <a:rect l="l" t="t" r="r" b="b"/>
                <a:pathLst>
                  <a:path w="92212" h="124884" extrusionOk="0">
                    <a:moveTo>
                      <a:pt x="46146" y="2340"/>
                    </a:moveTo>
                    <a:cubicBezTo>
                      <a:pt x="46953" y="2421"/>
                      <a:pt x="47276" y="3469"/>
                      <a:pt x="46711" y="4034"/>
                    </a:cubicBezTo>
                    <a:cubicBezTo>
                      <a:pt x="46517" y="4204"/>
                      <a:pt x="46294" y="4279"/>
                      <a:pt x="46077" y="4279"/>
                    </a:cubicBezTo>
                    <a:cubicBezTo>
                      <a:pt x="45571" y="4279"/>
                      <a:pt x="45097" y="3872"/>
                      <a:pt x="45097" y="3308"/>
                    </a:cubicBezTo>
                    <a:cubicBezTo>
                      <a:pt x="45097" y="2743"/>
                      <a:pt x="45581" y="2340"/>
                      <a:pt x="46146" y="2340"/>
                    </a:cubicBezTo>
                    <a:close/>
                    <a:moveTo>
                      <a:pt x="7080" y="119095"/>
                    </a:moveTo>
                    <a:lnTo>
                      <a:pt x="7019" y="119156"/>
                    </a:lnTo>
                    <a:lnTo>
                      <a:pt x="7019" y="119156"/>
                    </a:lnTo>
                    <a:lnTo>
                      <a:pt x="7080" y="119095"/>
                    </a:lnTo>
                    <a:close/>
                    <a:moveTo>
                      <a:pt x="4195" y="0"/>
                    </a:moveTo>
                    <a:cubicBezTo>
                      <a:pt x="1856" y="0"/>
                      <a:pt x="0" y="1856"/>
                      <a:pt x="0" y="4195"/>
                    </a:cubicBezTo>
                    <a:lnTo>
                      <a:pt x="0" y="121980"/>
                    </a:lnTo>
                    <a:cubicBezTo>
                      <a:pt x="0" y="123028"/>
                      <a:pt x="484" y="124077"/>
                      <a:pt x="1291" y="124884"/>
                    </a:cubicBezTo>
                    <a:lnTo>
                      <a:pt x="7019" y="119156"/>
                    </a:lnTo>
                    <a:lnTo>
                      <a:pt x="7019" y="7019"/>
                    </a:lnTo>
                    <a:lnTo>
                      <a:pt x="85193" y="7019"/>
                    </a:lnTo>
                    <a:lnTo>
                      <a:pt x="85193" y="40983"/>
                    </a:lnTo>
                    <a:lnTo>
                      <a:pt x="92211" y="33884"/>
                    </a:lnTo>
                    <a:lnTo>
                      <a:pt x="92211" y="4195"/>
                    </a:lnTo>
                    <a:cubicBezTo>
                      <a:pt x="92211" y="1856"/>
                      <a:pt x="90356" y="0"/>
                      <a:pt x="88016" y="0"/>
                    </a:cubicBezTo>
                    <a:close/>
                  </a:path>
                </a:pathLst>
              </a:custGeom>
              <a:solidFill>
                <a:srgbClr val="202020"/>
              </a:solidFill>
              <a:ln>
                <a:noFill/>
              </a:ln>
            </p:spPr>
            <p:txBody>
              <a:bodyPr spcFirstLastPara="1" wrap="square" lIns="31225" tIns="31225" rIns="31225" bIns="312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500"/>
              </a:p>
            </p:txBody>
          </p:sp>
          <p:sp>
            <p:nvSpPr>
              <p:cNvPr id="52" name="Google Shape;2178;p103"/>
              <p:cNvSpPr/>
              <p:nvPr/>
            </p:nvSpPr>
            <p:spPr>
              <a:xfrm>
                <a:off x="6157625" y="1321125"/>
                <a:ext cx="54475" cy="46950"/>
              </a:xfrm>
              <a:custGeom>
                <a:avLst/>
                <a:gdLst/>
                <a:ahLst/>
                <a:cxnLst/>
                <a:rect l="l" t="t" r="r" b="b"/>
                <a:pathLst>
                  <a:path w="2179" h="1878" extrusionOk="0">
                    <a:moveTo>
                      <a:pt x="1049" y="183"/>
                    </a:moveTo>
                    <a:cubicBezTo>
                      <a:pt x="1937" y="183"/>
                      <a:pt x="1937" y="1635"/>
                      <a:pt x="1049" y="1635"/>
                    </a:cubicBezTo>
                    <a:cubicBezTo>
                      <a:pt x="81" y="1635"/>
                      <a:pt x="81" y="183"/>
                      <a:pt x="1049" y="183"/>
                    </a:cubicBezTo>
                    <a:close/>
                    <a:moveTo>
                      <a:pt x="933" y="0"/>
                    </a:moveTo>
                    <a:cubicBezTo>
                      <a:pt x="446" y="0"/>
                      <a:pt x="0" y="362"/>
                      <a:pt x="0" y="909"/>
                    </a:cubicBezTo>
                    <a:cubicBezTo>
                      <a:pt x="0" y="1474"/>
                      <a:pt x="484" y="1877"/>
                      <a:pt x="1049" y="1877"/>
                    </a:cubicBezTo>
                    <a:cubicBezTo>
                      <a:pt x="1856" y="1796"/>
                      <a:pt x="2179" y="828"/>
                      <a:pt x="1614" y="264"/>
                    </a:cubicBezTo>
                    <a:cubicBezTo>
                      <a:pt x="1406" y="82"/>
                      <a:pt x="1165" y="0"/>
                      <a:pt x="933" y="0"/>
                    </a:cubicBezTo>
                    <a:close/>
                  </a:path>
                </a:pathLst>
              </a:custGeom>
              <a:solidFill>
                <a:srgbClr val="535353"/>
              </a:solidFill>
              <a:ln>
                <a:noFill/>
              </a:ln>
            </p:spPr>
            <p:txBody>
              <a:bodyPr spcFirstLastPara="1" wrap="square" lIns="31225" tIns="31225" rIns="31225" bIns="312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3" name="Google Shape;2179;p103"/>
            <p:cNvSpPr/>
            <p:nvPr/>
          </p:nvSpPr>
          <p:spPr>
            <a:xfrm>
              <a:off x="2266350" y="4255925"/>
              <a:ext cx="81600" cy="95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31225" tIns="31225" rIns="31225" bIns="312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2180;p103"/>
            <p:cNvSpPr/>
            <p:nvPr/>
          </p:nvSpPr>
          <p:spPr>
            <a:xfrm>
              <a:off x="2224675" y="4256425"/>
              <a:ext cx="81600" cy="95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31225" tIns="31225" rIns="31225" bIns="312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" name="아래쪽 화살표 53"/>
          <p:cNvSpPr/>
          <p:nvPr/>
        </p:nvSpPr>
        <p:spPr>
          <a:xfrm rot="16200000">
            <a:off x="3777370" y="3480555"/>
            <a:ext cx="548263" cy="853510"/>
          </a:xfrm>
          <a:prstGeom prst="downArrow">
            <a:avLst>
              <a:gd name="adj1" fmla="val 35175"/>
              <a:gd name="adj2" fmla="val 38881"/>
            </a:avLst>
          </a:prstGeom>
          <a:solidFill>
            <a:srgbClr val="FB537B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56" name="아래쪽 화살표 55"/>
          <p:cNvSpPr/>
          <p:nvPr/>
        </p:nvSpPr>
        <p:spPr>
          <a:xfrm rot="5400000">
            <a:off x="3757810" y="2532535"/>
            <a:ext cx="548263" cy="853510"/>
          </a:xfrm>
          <a:prstGeom prst="downArrow">
            <a:avLst>
              <a:gd name="adj1" fmla="val 35175"/>
              <a:gd name="adj2" fmla="val 38881"/>
            </a:avLst>
          </a:prstGeom>
          <a:solidFill>
            <a:srgbClr val="00A5E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pic>
        <p:nvPicPr>
          <p:cNvPr id="57" name="그림 56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485" y="4431357"/>
            <a:ext cx="1797850" cy="1148626"/>
          </a:xfrm>
          <a:prstGeom prst="rect">
            <a:avLst/>
          </a:prstGeom>
        </p:spPr>
      </p:pic>
      <p:sp>
        <p:nvSpPr>
          <p:cNvPr id="59" name="왼쪽/오른쪽 화살표 58"/>
          <p:cNvSpPr/>
          <p:nvPr/>
        </p:nvSpPr>
        <p:spPr>
          <a:xfrm>
            <a:off x="6869943" y="2089975"/>
            <a:ext cx="932552" cy="408327"/>
          </a:xfrm>
          <a:prstGeom prst="leftRightArrow">
            <a:avLst>
              <a:gd name="adj1" fmla="val 40924"/>
              <a:gd name="adj2" fmla="val 59368"/>
            </a:avLst>
          </a:prstGeom>
          <a:solidFill>
            <a:srgbClr val="00A5E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5060934" y="1343741"/>
            <a:ext cx="4463963" cy="412930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8" name="왼쪽/오른쪽 화살표 57"/>
          <p:cNvSpPr/>
          <p:nvPr/>
        </p:nvSpPr>
        <p:spPr>
          <a:xfrm>
            <a:off x="9064672" y="2060541"/>
            <a:ext cx="932552" cy="408327"/>
          </a:xfrm>
          <a:prstGeom prst="leftRightArrow">
            <a:avLst>
              <a:gd name="adj1" fmla="val 40924"/>
              <a:gd name="adj2" fmla="val 59368"/>
            </a:avLst>
          </a:prstGeom>
          <a:solidFill>
            <a:srgbClr val="00A5E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49484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756920"/>
            <a:ext cx="12192000" cy="53441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물결 3"/>
          <p:cNvSpPr/>
          <p:nvPr/>
        </p:nvSpPr>
        <p:spPr>
          <a:xfrm>
            <a:off x="939721" y="471378"/>
            <a:ext cx="3270421" cy="764857"/>
          </a:xfrm>
          <a:prstGeom prst="wave">
            <a:avLst>
              <a:gd name="adj1" fmla="val 4983"/>
              <a:gd name="adj2" fmla="val 0"/>
            </a:avLst>
          </a:prstGeom>
          <a:solidFill>
            <a:srgbClr val="FB53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BACKEND</a:t>
            </a:r>
            <a:endParaRPr lang="ko-KR" altLang="en-US" sz="2400" dirty="0"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233097" y="2191871"/>
            <a:ext cx="2055556" cy="2474259"/>
          </a:xfrm>
          <a:prstGeom prst="roundRect">
            <a:avLst/>
          </a:prstGeom>
          <a:solidFill>
            <a:srgbClr val="F085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1" name="모서리가 둥근 직사각형 70"/>
          <p:cNvSpPr/>
          <p:nvPr/>
        </p:nvSpPr>
        <p:spPr>
          <a:xfrm>
            <a:off x="3850761" y="2191871"/>
            <a:ext cx="2055556" cy="2474259"/>
          </a:xfrm>
          <a:prstGeom prst="roundRect">
            <a:avLst/>
          </a:prstGeom>
          <a:solidFill>
            <a:srgbClr val="F085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2" name="모서리가 둥근 직사각형 71"/>
          <p:cNvSpPr/>
          <p:nvPr/>
        </p:nvSpPr>
        <p:spPr>
          <a:xfrm>
            <a:off x="6468425" y="2191871"/>
            <a:ext cx="2055556" cy="2474259"/>
          </a:xfrm>
          <a:prstGeom prst="roundRect">
            <a:avLst/>
          </a:prstGeom>
          <a:solidFill>
            <a:srgbClr val="F085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3" name="모서리가 둥근 직사각형 72"/>
          <p:cNvSpPr/>
          <p:nvPr/>
        </p:nvSpPr>
        <p:spPr>
          <a:xfrm>
            <a:off x="9086090" y="2191871"/>
            <a:ext cx="2055556" cy="2474259"/>
          </a:xfrm>
          <a:prstGeom prst="roundRect">
            <a:avLst/>
          </a:prstGeom>
          <a:solidFill>
            <a:srgbClr val="75B0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1437262" y="3379528"/>
            <a:ext cx="1655561" cy="107576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4" name="모서리가 둥근 직사각형 73"/>
          <p:cNvSpPr/>
          <p:nvPr/>
        </p:nvSpPr>
        <p:spPr>
          <a:xfrm>
            <a:off x="4050758" y="3379528"/>
            <a:ext cx="1655561" cy="107576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5" name="모서리가 둥근 직사각형 74"/>
          <p:cNvSpPr/>
          <p:nvPr/>
        </p:nvSpPr>
        <p:spPr>
          <a:xfrm>
            <a:off x="6668422" y="3379528"/>
            <a:ext cx="1655561" cy="107576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6" name="모서리가 둥근 직사각형 75"/>
          <p:cNvSpPr/>
          <p:nvPr/>
        </p:nvSpPr>
        <p:spPr>
          <a:xfrm>
            <a:off x="9286087" y="3379528"/>
            <a:ext cx="1655561" cy="107576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3" name="직사각형 52"/>
          <p:cNvSpPr/>
          <p:nvPr/>
        </p:nvSpPr>
        <p:spPr>
          <a:xfrm>
            <a:off x="1158342" y="3479136"/>
            <a:ext cx="2205066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Image </a:t>
            </a:r>
            <a:endParaRPr lang="en-US" altLang="ko-KR" sz="240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  <a:p>
            <a:pPr algn="ctr"/>
            <a:r>
              <a:rPr lang="en-US" altLang="ko-KR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Captioning</a:t>
            </a:r>
            <a:endParaRPr lang="en-US" altLang="ko-KR" sz="2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4305105" y="3479136"/>
            <a:ext cx="1230850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2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Text To </a:t>
            </a:r>
          </a:p>
          <a:p>
            <a:pPr algn="ctr"/>
            <a:r>
              <a:rPr lang="en-US" altLang="ko-KR" sz="2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Speech</a:t>
            </a:r>
            <a:endParaRPr lang="en-US" altLang="ko-KR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6590528" y="3479136"/>
            <a:ext cx="1804934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Grammar </a:t>
            </a:r>
          </a:p>
          <a:p>
            <a:pPr algn="ctr"/>
            <a:r>
              <a:rPr lang="en-US" altLang="ko-KR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Check</a:t>
            </a:r>
            <a:endParaRPr lang="en-US" altLang="ko-KR" sz="2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9475246" y="3614298"/>
            <a:ext cx="1277241" cy="63094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35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NLTK</a:t>
            </a:r>
            <a:endParaRPr lang="en-US" altLang="ko-KR" sz="35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</p:txBody>
      </p:sp>
      <p:sp>
        <p:nvSpPr>
          <p:cNvPr id="78" name="직사각형 77"/>
          <p:cNvSpPr/>
          <p:nvPr/>
        </p:nvSpPr>
        <p:spPr>
          <a:xfrm>
            <a:off x="1934360" y="2476808"/>
            <a:ext cx="640571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36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AI</a:t>
            </a:r>
            <a:endParaRPr lang="en-US" altLang="ko-KR" sz="36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</p:txBody>
      </p:sp>
      <p:sp>
        <p:nvSpPr>
          <p:cNvPr id="79" name="직사각형 78"/>
          <p:cNvSpPr/>
          <p:nvPr/>
        </p:nvSpPr>
        <p:spPr>
          <a:xfrm>
            <a:off x="4558252" y="2476807"/>
            <a:ext cx="640571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36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AI</a:t>
            </a:r>
            <a:endParaRPr lang="en-US" altLang="ko-KR" sz="36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</p:txBody>
      </p:sp>
      <p:sp>
        <p:nvSpPr>
          <p:cNvPr id="81" name="직사각형 80"/>
          <p:cNvSpPr/>
          <p:nvPr/>
        </p:nvSpPr>
        <p:spPr>
          <a:xfrm>
            <a:off x="7172709" y="2476806"/>
            <a:ext cx="640571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36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AI</a:t>
            </a:r>
            <a:endParaRPr lang="en-US" altLang="ko-KR" sz="36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</p:txBody>
      </p:sp>
      <p:sp>
        <p:nvSpPr>
          <p:cNvPr id="82" name="직사각형 81"/>
          <p:cNvSpPr/>
          <p:nvPr/>
        </p:nvSpPr>
        <p:spPr>
          <a:xfrm>
            <a:off x="9757720" y="2476806"/>
            <a:ext cx="712292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36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DB</a:t>
            </a:r>
            <a:endParaRPr lang="en-US" altLang="ko-KR" sz="36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880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0" y="756920"/>
            <a:ext cx="12192000" cy="53441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물결 3"/>
          <p:cNvSpPr/>
          <p:nvPr/>
        </p:nvSpPr>
        <p:spPr>
          <a:xfrm>
            <a:off x="939721" y="471378"/>
            <a:ext cx="3270421" cy="764857"/>
          </a:xfrm>
          <a:prstGeom prst="wave">
            <a:avLst>
              <a:gd name="adj1" fmla="val 4983"/>
              <a:gd name="adj2" fmla="val 0"/>
            </a:avLst>
          </a:prstGeom>
          <a:solidFill>
            <a:srgbClr val="FB53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BACKEND(AI)</a:t>
            </a:r>
            <a:endParaRPr lang="ko-KR" altLang="en-US" sz="2400" dirty="0"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2517" y="2408259"/>
            <a:ext cx="1981481" cy="2641974"/>
          </a:xfrm>
          <a:prstGeom prst="rect">
            <a:avLst/>
          </a:prstGeom>
        </p:spPr>
      </p:pic>
      <p:pic>
        <p:nvPicPr>
          <p:cNvPr id="1026" name="Picture 2" descr="https://j4b105.p.ssafy.io/img/about/captioning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6704" y="2148448"/>
            <a:ext cx="5021782" cy="2994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직사각형 26"/>
          <p:cNvSpPr/>
          <p:nvPr/>
        </p:nvSpPr>
        <p:spPr>
          <a:xfrm>
            <a:off x="343742" y="1382631"/>
            <a:ext cx="3750276" cy="63094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35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Image Captioning</a:t>
            </a:r>
          </a:p>
        </p:txBody>
      </p:sp>
      <p:sp>
        <p:nvSpPr>
          <p:cNvPr id="28" name="오른쪽 화살표 27"/>
          <p:cNvSpPr/>
          <p:nvPr/>
        </p:nvSpPr>
        <p:spPr>
          <a:xfrm rot="19202113">
            <a:off x="3301916" y="3992698"/>
            <a:ext cx="627764" cy="307985"/>
          </a:xfrm>
          <a:prstGeom prst="rightArrow">
            <a:avLst>
              <a:gd name="adj1" fmla="val 50000"/>
              <a:gd name="adj2" fmla="val 53349"/>
            </a:avLst>
          </a:prstGeom>
          <a:solidFill>
            <a:schemeClr val="bg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오른쪽 화살표 28"/>
          <p:cNvSpPr/>
          <p:nvPr/>
        </p:nvSpPr>
        <p:spPr>
          <a:xfrm rot="1909319">
            <a:off x="6125345" y="3969241"/>
            <a:ext cx="627764" cy="310237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모서리가 둥근 직사각형 29"/>
          <p:cNvSpPr/>
          <p:nvPr/>
        </p:nvSpPr>
        <p:spPr>
          <a:xfrm>
            <a:off x="3369830" y="4176384"/>
            <a:ext cx="1773626" cy="416542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Request API</a:t>
            </a:r>
          </a:p>
        </p:txBody>
      </p:sp>
      <p:sp>
        <p:nvSpPr>
          <p:cNvPr id="31" name="모서리가 둥근 직사각형 30"/>
          <p:cNvSpPr/>
          <p:nvPr/>
        </p:nvSpPr>
        <p:spPr>
          <a:xfrm>
            <a:off x="5070762" y="4146690"/>
            <a:ext cx="1773626" cy="416542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Response </a:t>
            </a:r>
          </a:p>
        </p:txBody>
      </p:sp>
      <p:sp>
        <p:nvSpPr>
          <p:cNvPr id="32" name="모서리가 둥근 직사각형 31"/>
          <p:cNvSpPr/>
          <p:nvPr/>
        </p:nvSpPr>
        <p:spPr>
          <a:xfrm>
            <a:off x="3276314" y="3411989"/>
            <a:ext cx="3734284" cy="416542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 smtClean="0">
                <a:solidFill>
                  <a:srgbClr val="035BDA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Azure Computer Vision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5338" y="2891209"/>
            <a:ext cx="695654" cy="542574"/>
          </a:xfrm>
          <a:prstGeom prst="rect">
            <a:avLst/>
          </a:prstGeom>
        </p:spPr>
      </p:pic>
      <p:sp>
        <p:nvSpPr>
          <p:cNvPr id="25" name="설명선 1 24"/>
          <p:cNvSpPr/>
          <p:nvPr/>
        </p:nvSpPr>
        <p:spPr>
          <a:xfrm>
            <a:off x="2015837" y="4785964"/>
            <a:ext cx="8676409" cy="1653801"/>
          </a:xfrm>
          <a:prstGeom prst="borderCallout1">
            <a:avLst>
              <a:gd name="adj1" fmla="val 115"/>
              <a:gd name="adj2" fmla="val 49706"/>
              <a:gd name="adj3" fmla="val -19139"/>
              <a:gd name="adj4" fmla="val 65790"/>
            </a:avLst>
          </a:prstGeom>
          <a:solidFill>
            <a:schemeClr val="bg1"/>
          </a:solidFill>
          <a:ln w="38100">
            <a:solidFill>
              <a:srgbClr val="035B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67583" y="4934803"/>
            <a:ext cx="8379413" cy="1416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320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30" grpId="0"/>
      <p:bldP spid="31" grpId="0"/>
      <p:bldP spid="32" grpId="0"/>
      <p:bldP spid="2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0" y="756920"/>
            <a:ext cx="12192000" cy="53441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물결 3"/>
          <p:cNvSpPr/>
          <p:nvPr/>
        </p:nvSpPr>
        <p:spPr>
          <a:xfrm>
            <a:off x="939721" y="471378"/>
            <a:ext cx="3270421" cy="764857"/>
          </a:xfrm>
          <a:prstGeom prst="wave">
            <a:avLst>
              <a:gd name="adj1" fmla="val 4983"/>
              <a:gd name="adj2" fmla="val 0"/>
            </a:avLst>
          </a:prstGeom>
          <a:solidFill>
            <a:srgbClr val="FB53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BACKEND(AI)</a:t>
            </a:r>
            <a:endParaRPr lang="ko-KR" altLang="en-US" sz="2400" dirty="0"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43742" y="1382631"/>
            <a:ext cx="3063916" cy="63094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35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Text To Speech</a:t>
            </a:r>
            <a:endParaRPr lang="en-US" altLang="ko-KR" sz="35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</p:txBody>
      </p:sp>
      <p:pic>
        <p:nvPicPr>
          <p:cNvPr id="3074" name="Picture 2" descr="https://user-images.githubusercontent.com/1402048/52643646-c2102980-2edd-11e9-8c37-b72f3c89a640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0200" y="3589324"/>
            <a:ext cx="2372825" cy="718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7150257" y="3004687"/>
            <a:ext cx="3716215" cy="18170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4521" y="4126669"/>
            <a:ext cx="1768447" cy="1577758"/>
          </a:xfrm>
          <a:prstGeom prst="rect">
            <a:avLst/>
          </a:prstGeom>
        </p:spPr>
      </p:pic>
      <p:sp>
        <p:nvSpPr>
          <p:cNvPr id="10" name="모서리가 둥근 직사각형 9"/>
          <p:cNvSpPr/>
          <p:nvPr/>
        </p:nvSpPr>
        <p:spPr>
          <a:xfrm>
            <a:off x="6663792" y="2118840"/>
            <a:ext cx="4845639" cy="72284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>
                <a:solidFill>
                  <a:schemeClr val="tx1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학습된 </a:t>
            </a:r>
            <a:r>
              <a:rPr lang="en-US" altLang="ko-KR" sz="2800" dirty="0" smtClean="0">
                <a:solidFill>
                  <a:schemeClr val="tx1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Mozilla </a:t>
            </a:r>
            <a:r>
              <a:rPr lang="en-US" altLang="ko-KR" sz="2800" dirty="0" err="1" smtClean="0">
                <a:solidFill>
                  <a:schemeClr val="tx1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tts</a:t>
            </a:r>
            <a:r>
              <a:rPr lang="en-US" altLang="ko-KR" sz="2800" dirty="0" smtClean="0">
                <a:solidFill>
                  <a:schemeClr val="tx1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 model </a:t>
            </a:r>
            <a:r>
              <a:rPr lang="ko-KR" altLang="en-US" sz="2800" dirty="0" smtClean="0">
                <a:solidFill>
                  <a:schemeClr val="tx1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활용</a:t>
            </a:r>
            <a:endParaRPr lang="en-US" altLang="ko-KR" sz="2800" dirty="0" smtClean="0">
              <a:solidFill>
                <a:schemeClr val="tx1"/>
              </a:solidFill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</p:txBody>
      </p:sp>
      <p:pic>
        <p:nvPicPr>
          <p:cNvPr id="3076" name="Picture 4" descr="https://addons.cdn.mozilla.net/user-media/previews/full/219/219717.png?modified=161652593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7001" y="2677175"/>
            <a:ext cx="2533141" cy="1872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모서리가 둥근 직사각형 11"/>
          <p:cNvSpPr/>
          <p:nvPr/>
        </p:nvSpPr>
        <p:spPr>
          <a:xfrm>
            <a:off x="561630" y="4554126"/>
            <a:ext cx="4845639" cy="72284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 smtClean="0">
                <a:solidFill>
                  <a:schemeClr val="tx1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10</a:t>
            </a:r>
            <a:r>
              <a:rPr lang="ko-KR" altLang="en-US" sz="2800" dirty="0" err="1" smtClean="0">
                <a:solidFill>
                  <a:schemeClr val="tx1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만번</a:t>
            </a:r>
            <a:r>
              <a:rPr lang="ko-KR" altLang="en-US" sz="2800" dirty="0" smtClean="0">
                <a:solidFill>
                  <a:schemeClr val="tx1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 이상의 학습</a:t>
            </a:r>
            <a:endParaRPr lang="en-US" altLang="ko-KR" sz="2800" dirty="0" smtClean="0">
              <a:solidFill>
                <a:schemeClr val="tx1"/>
              </a:solidFill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055077" y="2465183"/>
            <a:ext cx="3798277" cy="3184287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629639" y="3551803"/>
            <a:ext cx="4845639" cy="72284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rgbClr val="FF0000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Overfitting</a:t>
            </a:r>
            <a:r>
              <a:rPr lang="en-US" altLang="ko-KR" sz="3600" dirty="0"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 </a:t>
            </a:r>
            <a:r>
              <a:rPr lang="ko-KR" altLang="en-US" sz="3600" dirty="0"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현상</a:t>
            </a:r>
            <a:endParaRPr lang="en-US" altLang="ko-KR" sz="3600" dirty="0"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</p:txBody>
      </p:sp>
      <p:sp>
        <p:nvSpPr>
          <p:cNvPr id="11" name="오른쪽 화살표 10"/>
          <p:cNvSpPr/>
          <p:nvPr/>
        </p:nvSpPr>
        <p:spPr>
          <a:xfrm>
            <a:off x="5475278" y="3424815"/>
            <a:ext cx="1087316" cy="537345"/>
          </a:xfrm>
          <a:prstGeom prst="rightArrow">
            <a:avLst/>
          </a:prstGeom>
          <a:solidFill>
            <a:schemeClr val="bg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51973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/>
      <p:bldP spid="12" grpId="0"/>
      <p:bldP spid="9" grpId="0" animBg="1"/>
      <p:bldP spid="15" grpId="0"/>
      <p:bldP spid="1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0" y="756920"/>
            <a:ext cx="12192000" cy="53441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물결 3"/>
          <p:cNvSpPr/>
          <p:nvPr/>
        </p:nvSpPr>
        <p:spPr>
          <a:xfrm>
            <a:off x="939721" y="471378"/>
            <a:ext cx="3270421" cy="764857"/>
          </a:xfrm>
          <a:prstGeom prst="wave">
            <a:avLst>
              <a:gd name="adj1" fmla="val 4983"/>
              <a:gd name="adj2" fmla="val 0"/>
            </a:avLst>
          </a:prstGeom>
          <a:solidFill>
            <a:srgbClr val="FB53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BACKEND(AI)</a:t>
            </a:r>
            <a:endParaRPr lang="ko-KR" altLang="en-US" sz="2400" dirty="0"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29441" y="1382631"/>
            <a:ext cx="3563241" cy="63094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35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Grammar Check</a:t>
            </a:r>
            <a:endParaRPr lang="en-US" altLang="ko-KR" sz="35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875" y="2013573"/>
            <a:ext cx="4483256" cy="3785554"/>
          </a:xfrm>
          <a:prstGeom prst="rect">
            <a:avLst/>
          </a:prstGeom>
        </p:spPr>
      </p:pic>
      <p:pic>
        <p:nvPicPr>
          <p:cNvPr id="2052" name="Picture 4" descr="Ginger Logo (software) 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3462" y="2809874"/>
            <a:ext cx="2063208" cy="708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87378" y="2013573"/>
            <a:ext cx="3107852" cy="3785554"/>
          </a:xfrm>
          <a:prstGeom prst="rect">
            <a:avLst/>
          </a:prstGeom>
        </p:spPr>
      </p:pic>
      <p:sp>
        <p:nvSpPr>
          <p:cNvPr id="14" name="모서리가 둥근 직사각형 13"/>
          <p:cNvSpPr/>
          <p:nvPr/>
        </p:nvSpPr>
        <p:spPr>
          <a:xfrm>
            <a:off x="5163158" y="3518242"/>
            <a:ext cx="3216981" cy="92389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 smtClean="0">
                <a:solidFill>
                  <a:schemeClr val="tx1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Grammar API</a:t>
            </a:r>
          </a:p>
          <a:p>
            <a:pPr algn="ctr"/>
            <a:r>
              <a:rPr lang="en-US" altLang="ko-KR" sz="2800" dirty="0" smtClean="0">
                <a:solidFill>
                  <a:schemeClr val="tx1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(using NLP)</a:t>
            </a:r>
          </a:p>
        </p:txBody>
      </p:sp>
      <p:sp>
        <p:nvSpPr>
          <p:cNvPr id="16" name="오른쪽 화살표 15"/>
          <p:cNvSpPr/>
          <p:nvPr/>
        </p:nvSpPr>
        <p:spPr>
          <a:xfrm>
            <a:off x="4815477" y="3667991"/>
            <a:ext cx="627764" cy="307985"/>
          </a:xfrm>
          <a:prstGeom prst="rightArrow">
            <a:avLst>
              <a:gd name="adj1" fmla="val 50000"/>
              <a:gd name="adj2" fmla="val 5334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오른쪽 화살표 16"/>
          <p:cNvSpPr/>
          <p:nvPr/>
        </p:nvSpPr>
        <p:spPr>
          <a:xfrm>
            <a:off x="8032458" y="3667990"/>
            <a:ext cx="627764" cy="307985"/>
          </a:xfrm>
          <a:prstGeom prst="rightArrow">
            <a:avLst>
              <a:gd name="adj1" fmla="val 50000"/>
              <a:gd name="adj2" fmla="val 5334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4137315" y="3964881"/>
            <a:ext cx="1773626" cy="416542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Request API</a:t>
            </a:r>
          </a:p>
        </p:txBody>
      </p:sp>
      <p:sp>
        <p:nvSpPr>
          <p:cNvPr id="20" name="모서리가 둥근 직사각형 19"/>
          <p:cNvSpPr/>
          <p:nvPr/>
        </p:nvSpPr>
        <p:spPr>
          <a:xfrm>
            <a:off x="7525107" y="3967990"/>
            <a:ext cx="1773626" cy="416542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Response </a:t>
            </a:r>
          </a:p>
        </p:txBody>
      </p:sp>
    </p:spTree>
    <p:extLst>
      <p:ext uri="{BB962C8B-B14F-4D97-AF65-F5344CB8AC3E}">
        <p14:creationId xmlns:p14="http://schemas.microsoft.com/office/powerpoint/2010/main" val="1355404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 animBg="1"/>
      <p:bldP spid="17" grpId="0" animBg="1"/>
      <p:bldP spid="19" grpId="0"/>
      <p:bldP spid="2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물결 6"/>
          <p:cNvSpPr/>
          <p:nvPr/>
        </p:nvSpPr>
        <p:spPr>
          <a:xfrm>
            <a:off x="939721" y="471378"/>
            <a:ext cx="3270421" cy="764857"/>
          </a:xfrm>
          <a:prstGeom prst="wave">
            <a:avLst>
              <a:gd name="adj1" fmla="val 4983"/>
              <a:gd name="adj2" fmla="val 0"/>
            </a:avLst>
          </a:prstGeom>
          <a:solidFill>
            <a:srgbClr val="FB53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CONTENTS</a:t>
            </a:r>
            <a:endParaRPr lang="ko-KR" altLang="en-US" sz="2400" dirty="0"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939721" y="2184400"/>
            <a:ext cx="1894919" cy="3718560"/>
          </a:xfrm>
          <a:prstGeom prst="round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800" dirty="0" smtClean="0"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  <a:p>
            <a:pPr algn="ctr"/>
            <a:r>
              <a:rPr lang="en-US" altLang="ko-KR" sz="2800" dirty="0" smtClean="0"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Why </a:t>
            </a:r>
          </a:p>
          <a:p>
            <a:pPr algn="ctr"/>
            <a:r>
              <a:rPr lang="en-US" altLang="ko-KR" sz="2800" dirty="0" smtClean="0">
                <a:solidFill>
                  <a:srgbClr val="FB537B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DINORY</a:t>
            </a:r>
            <a:r>
              <a:rPr lang="en-US" altLang="ko-KR" sz="2800" dirty="0" smtClean="0"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?</a:t>
            </a:r>
            <a:endParaRPr lang="ko-KR" altLang="en-US" sz="2800" dirty="0"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3550841" y="2184400"/>
            <a:ext cx="1894919" cy="3718560"/>
          </a:xfrm>
          <a:prstGeom prst="round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800" dirty="0" smtClean="0"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  <a:p>
            <a:pPr algn="ctr"/>
            <a:r>
              <a:rPr lang="en-US" altLang="ko-KR" sz="2800" dirty="0" smtClean="0"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What Is</a:t>
            </a:r>
          </a:p>
          <a:p>
            <a:pPr algn="ctr"/>
            <a:r>
              <a:rPr lang="en-US" altLang="ko-KR" sz="2800" dirty="0" smtClean="0">
                <a:solidFill>
                  <a:srgbClr val="FB537B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DINORY</a:t>
            </a:r>
            <a:r>
              <a:rPr lang="en-US" altLang="ko-KR" sz="2800" dirty="0" smtClean="0"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?</a:t>
            </a:r>
          </a:p>
        </p:txBody>
      </p:sp>
      <p:sp>
        <p:nvSpPr>
          <p:cNvPr id="10" name="모서리가 둥근 직사각형 9"/>
          <p:cNvSpPr/>
          <p:nvPr/>
        </p:nvSpPr>
        <p:spPr>
          <a:xfrm>
            <a:off x="6161961" y="2184400"/>
            <a:ext cx="1894919" cy="3718560"/>
          </a:xfrm>
          <a:prstGeom prst="round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800" dirty="0" smtClean="0"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  <a:p>
            <a:pPr algn="ctr"/>
            <a:endParaRPr lang="en-US" altLang="ko-KR" sz="2800" dirty="0" smtClean="0"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  <a:p>
            <a:pPr algn="ctr"/>
            <a:r>
              <a:rPr lang="en-US" altLang="ko-KR" sz="2800" dirty="0" smtClean="0"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How To </a:t>
            </a:r>
            <a:r>
              <a:rPr lang="en-US" altLang="ko-KR" sz="2800" dirty="0"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D</a:t>
            </a:r>
            <a:r>
              <a:rPr lang="en-US" altLang="ko-KR" sz="2800" dirty="0" smtClean="0"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evelop </a:t>
            </a:r>
            <a:r>
              <a:rPr lang="en-US" altLang="ko-KR" sz="2800" dirty="0" smtClean="0">
                <a:solidFill>
                  <a:srgbClr val="FB537B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DINORY</a:t>
            </a:r>
            <a:r>
              <a:rPr lang="en-US" altLang="ko-KR" sz="2800" dirty="0" smtClean="0"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?</a:t>
            </a:r>
            <a:endParaRPr lang="ko-KR" altLang="en-US" sz="2800" dirty="0"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8773081" y="2184400"/>
            <a:ext cx="1894919" cy="3718560"/>
          </a:xfrm>
          <a:prstGeom prst="round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800" dirty="0" smtClean="0"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  <a:p>
            <a:pPr algn="ctr"/>
            <a:r>
              <a:rPr lang="en-US" altLang="ko-KR" sz="2800" dirty="0" smtClean="0"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Let’s Play</a:t>
            </a:r>
          </a:p>
          <a:p>
            <a:pPr algn="ctr"/>
            <a:r>
              <a:rPr lang="en-US" altLang="ko-KR" sz="2800" dirty="0" smtClean="0">
                <a:solidFill>
                  <a:srgbClr val="FB537B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DINORY</a:t>
            </a:r>
            <a:r>
              <a:rPr lang="en-US" altLang="ko-KR" sz="2800" dirty="0" smtClean="0"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!</a:t>
            </a:r>
            <a:endParaRPr lang="ko-KR" altLang="en-US" sz="2800" dirty="0"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413332" y="2378055"/>
            <a:ext cx="94769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0" cap="none" spc="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01</a:t>
            </a:r>
            <a:endParaRPr lang="en-US" altLang="ko-KR" sz="54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024452" y="2378055"/>
            <a:ext cx="94769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0" cap="none" spc="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02</a:t>
            </a:r>
            <a:endParaRPr lang="en-US" altLang="ko-KR" sz="54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635572" y="2378055"/>
            <a:ext cx="94769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0" cap="none" spc="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03</a:t>
            </a:r>
            <a:endParaRPr lang="en-US" altLang="ko-KR" sz="54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9246691" y="2378055"/>
            <a:ext cx="94769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0" cap="none" spc="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04</a:t>
            </a:r>
            <a:endParaRPr lang="en-US" altLang="ko-KR" sz="54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7465" y="339298"/>
            <a:ext cx="2496725" cy="1430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361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0" y="756920"/>
            <a:ext cx="12192000" cy="53441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물결 3"/>
          <p:cNvSpPr/>
          <p:nvPr/>
        </p:nvSpPr>
        <p:spPr>
          <a:xfrm>
            <a:off x="939721" y="471378"/>
            <a:ext cx="3270421" cy="764857"/>
          </a:xfrm>
          <a:prstGeom prst="wave">
            <a:avLst>
              <a:gd name="adj1" fmla="val 4983"/>
              <a:gd name="adj2" fmla="val 0"/>
            </a:avLst>
          </a:prstGeom>
          <a:solidFill>
            <a:srgbClr val="FB53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BACKEND(DB)</a:t>
            </a:r>
            <a:endParaRPr lang="ko-KR" altLang="en-US" sz="2400" dirty="0"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29441" y="1382631"/>
            <a:ext cx="1277241" cy="63094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35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NLTK</a:t>
            </a:r>
            <a:endParaRPr lang="en-US" altLang="ko-KR" sz="35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1903360" y="2821992"/>
            <a:ext cx="4328500" cy="71173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I am a student.</a:t>
            </a:r>
          </a:p>
        </p:txBody>
      </p:sp>
      <p:sp>
        <p:nvSpPr>
          <p:cNvPr id="9" name="모서리가 둥근 직사각형 8"/>
          <p:cNvSpPr/>
          <p:nvPr/>
        </p:nvSpPr>
        <p:spPr>
          <a:xfrm>
            <a:off x="1903360" y="3361629"/>
            <a:ext cx="4879218" cy="59896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Today, I went to a library with my friends.</a:t>
            </a:r>
          </a:p>
        </p:txBody>
      </p:sp>
      <p:sp>
        <p:nvSpPr>
          <p:cNvPr id="10" name="모서리가 둥근 직사각형 9"/>
          <p:cNvSpPr/>
          <p:nvPr/>
        </p:nvSpPr>
        <p:spPr>
          <a:xfrm>
            <a:off x="1903360" y="3840945"/>
            <a:ext cx="4328500" cy="58151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And I studied hard.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1903360" y="2104976"/>
            <a:ext cx="4613564" cy="2857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1903360" y="1966909"/>
            <a:ext cx="4328500" cy="993151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schemeClr val="tx1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Study with friends.</a:t>
            </a:r>
          </a:p>
        </p:txBody>
      </p:sp>
      <p:sp>
        <p:nvSpPr>
          <p:cNvPr id="12" name="모서리가 둥근 직사각형 11"/>
          <p:cNvSpPr/>
          <p:nvPr/>
        </p:nvSpPr>
        <p:spPr>
          <a:xfrm>
            <a:off x="5355828" y="2354844"/>
            <a:ext cx="1161096" cy="69131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smtClean="0">
                <a:solidFill>
                  <a:schemeClr val="tx1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2021-04-07</a:t>
            </a:r>
            <a:endParaRPr lang="en-US" altLang="ko-KR" sz="2000" dirty="0" smtClean="0">
              <a:solidFill>
                <a:schemeClr val="tx1"/>
              </a:solidFill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6782578" y="2319443"/>
            <a:ext cx="4328500" cy="50254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I am a student.</a:t>
            </a:r>
          </a:p>
        </p:txBody>
      </p:sp>
      <p:sp>
        <p:nvSpPr>
          <p:cNvPr id="14" name="모서리가 둥근 직사각형 13"/>
          <p:cNvSpPr/>
          <p:nvPr/>
        </p:nvSpPr>
        <p:spPr>
          <a:xfrm>
            <a:off x="6782578" y="3043206"/>
            <a:ext cx="4879218" cy="59896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Today, I went to a library with my friends.</a:t>
            </a:r>
          </a:p>
        </p:txBody>
      </p:sp>
      <p:sp>
        <p:nvSpPr>
          <p:cNvPr id="15" name="모서리가 둥근 직사각형 14"/>
          <p:cNvSpPr/>
          <p:nvPr/>
        </p:nvSpPr>
        <p:spPr>
          <a:xfrm>
            <a:off x="6782578" y="3863385"/>
            <a:ext cx="4328500" cy="58151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And I studied hard.</a:t>
            </a:r>
          </a:p>
        </p:txBody>
      </p:sp>
      <p:sp>
        <p:nvSpPr>
          <p:cNvPr id="16" name="모서리가 둥근 직사각형 15"/>
          <p:cNvSpPr/>
          <p:nvPr/>
        </p:nvSpPr>
        <p:spPr>
          <a:xfrm>
            <a:off x="6782578" y="4898824"/>
            <a:ext cx="4328500" cy="993151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dirty="0" smtClean="0">
                <a:solidFill>
                  <a:schemeClr val="tx1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문장 추출</a:t>
            </a:r>
            <a:endParaRPr lang="en-US" altLang="ko-KR" sz="2000" dirty="0" smtClean="0">
              <a:solidFill>
                <a:schemeClr val="tx1"/>
              </a:solidFill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799975" y="5220777"/>
            <a:ext cx="15744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err="1">
                <a:solidFill>
                  <a:srgbClr val="EE577B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sent_tokenize</a:t>
            </a:r>
            <a:endParaRPr lang="en-US" altLang="ko-KR" b="0" dirty="0">
              <a:solidFill>
                <a:srgbClr val="EE577B"/>
              </a:solidFill>
              <a:effectLst/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</p:txBody>
      </p:sp>
      <p:sp>
        <p:nvSpPr>
          <p:cNvPr id="27" name="모서리가 둥근 직사각형 26"/>
          <p:cNvSpPr/>
          <p:nvPr/>
        </p:nvSpPr>
        <p:spPr>
          <a:xfrm>
            <a:off x="1903360" y="4982879"/>
            <a:ext cx="4328500" cy="103846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solidFill>
                  <a:schemeClr val="tx1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일기에 작성된 단어를 등록한다면</a:t>
            </a:r>
            <a:r>
              <a:rPr lang="en-US" altLang="ko-KR" sz="2000" dirty="0" smtClean="0">
                <a:solidFill>
                  <a:schemeClr val="tx1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, </a:t>
            </a:r>
          </a:p>
          <a:p>
            <a:pPr algn="ctr"/>
            <a:r>
              <a:rPr lang="ko-KR" altLang="en-US" sz="2000" dirty="0" smtClean="0">
                <a:solidFill>
                  <a:schemeClr val="tx1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단어장에서 해당 문장을 제공</a:t>
            </a:r>
            <a:endParaRPr lang="en-US" altLang="ko-KR" sz="2000" dirty="0" smtClean="0">
              <a:solidFill>
                <a:schemeClr val="tx1"/>
              </a:solidFill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6782578" y="2319443"/>
            <a:ext cx="2465331" cy="50254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직사각형 29"/>
          <p:cNvSpPr/>
          <p:nvPr/>
        </p:nvSpPr>
        <p:spPr>
          <a:xfrm>
            <a:off x="6782577" y="3107534"/>
            <a:ext cx="4439605" cy="50254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직사각형 30"/>
          <p:cNvSpPr/>
          <p:nvPr/>
        </p:nvSpPr>
        <p:spPr>
          <a:xfrm>
            <a:off x="6782578" y="3942354"/>
            <a:ext cx="2465331" cy="50254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모서리가 둥근 직사각형 31"/>
          <p:cNvSpPr/>
          <p:nvPr/>
        </p:nvSpPr>
        <p:spPr>
          <a:xfrm>
            <a:off x="6628538" y="1156023"/>
            <a:ext cx="4328500" cy="993151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schemeClr val="tx1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Sentence Table </a:t>
            </a:r>
            <a:r>
              <a:rPr lang="ko-KR" altLang="en-US" sz="2000" dirty="0" smtClean="0">
                <a:solidFill>
                  <a:schemeClr val="tx1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저장</a:t>
            </a:r>
            <a:endParaRPr lang="en-US" altLang="ko-KR" sz="2000" dirty="0" smtClean="0">
              <a:solidFill>
                <a:schemeClr val="tx1"/>
              </a:solidFill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84934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0078 0.08958 L -3.95833E-6 1.48148E-6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039" y="-4491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0039 0.04375 L -2.08333E-7 1.48148E-6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013" y="-2199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9987 -0.00348 L -3.95833E-6 2.96296E-6 " pathEditMode="relative" rAng="0" ptsTypes="AA">
                                      <p:cBhvr>
                                        <p:cTn id="1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987" y="162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  <p:bldP spid="14" grpId="0"/>
      <p:bldP spid="14" grpId="1"/>
      <p:bldP spid="15" grpId="0"/>
      <p:bldP spid="15" grpId="1"/>
      <p:bldP spid="16" grpId="0"/>
      <p:bldP spid="17" grpId="0"/>
      <p:bldP spid="29" grpId="0" animBg="1"/>
      <p:bldP spid="30" grpId="0" animBg="1"/>
      <p:bldP spid="31" grpId="0" animBg="1"/>
      <p:bldP spid="3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756920"/>
            <a:ext cx="12192000" cy="53441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물결 3"/>
          <p:cNvSpPr/>
          <p:nvPr/>
        </p:nvSpPr>
        <p:spPr>
          <a:xfrm>
            <a:off x="939721" y="471378"/>
            <a:ext cx="3270421" cy="764857"/>
          </a:xfrm>
          <a:prstGeom prst="wave">
            <a:avLst>
              <a:gd name="adj1" fmla="val 4983"/>
              <a:gd name="adj2" fmla="val 0"/>
            </a:avLst>
          </a:prstGeom>
          <a:solidFill>
            <a:srgbClr val="FB53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BACKEND(DB)</a:t>
            </a:r>
            <a:endParaRPr lang="ko-KR" altLang="en-US" sz="2400" dirty="0"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16237" y="3176417"/>
            <a:ext cx="681500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Today, I went to a library with my friends.</a:t>
            </a:r>
          </a:p>
          <a:p>
            <a:endParaRPr lang="ko-KR" altLang="en-US" sz="2800" dirty="0"/>
          </a:p>
        </p:txBody>
      </p:sp>
      <p:sp>
        <p:nvSpPr>
          <p:cNvPr id="9" name="모서리가 둥근 직사각형 8"/>
          <p:cNvSpPr/>
          <p:nvPr/>
        </p:nvSpPr>
        <p:spPr>
          <a:xfrm>
            <a:off x="1292982" y="3529305"/>
            <a:ext cx="4328500" cy="993151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dirty="0" smtClean="0">
                <a:solidFill>
                  <a:schemeClr val="tx1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단어 추출 </a:t>
            </a:r>
            <a:r>
              <a:rPr lang="en-US" altLang="ko-KR" dirty="0" err="1" smtClean="0">
                <a:solidFill>
                  <a:srgbClr val="EE577B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word_tokenize</a:t>
            </a:r>
            <a:endParaRPr lang="en-US" altLang="ko-KR" dirty="0">
              <a:solidFill>
                <a:srgbClr val="EE577B"/>
              </a:solidFill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7964074" y="5391717"/>
            <a:ext cx="1390625" cy="30324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dirty="0" smtClean="0">
                <a:solidFill>
                  <a:schemeClr val="tx1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표제어 추출</a:t>
            </a:r>
            <a:endParaRPr lang="en-US" altLang="ko-KR" dirty="0">
              <a:solidFill>
                <a:schemeClr val="tx1"/>
              </a:solidFill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9643128" y="5360670"/>
            <a:ext cx="1390625" cy="35332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dirty="0" err="1" smtClean="0">
                <a:solidFill>
                  <a:schemeClr val="tx1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불용어</a:t>
            </a:r>
            <a:r>
              <a:rPr lang="ko-KR" altLang="en-US" sz="2000" dirty="0" smtClean="0">
                <a:solidFill>
                  <a:schemeClr val="tx1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 판단</a:t>
            </a:r>
            <a:endParaRPr lang="en-US" altLang="ko-KR" dirty="0">
              <a:solidFill>
                <a:schemeClr val="tx1"/>
              </a:solidFill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29441" y="1382631"/>
            <a:ext cx="1277241" cy="63094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35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NLTK</a:t>
            </a:r>
            <a:endParaRPr lang="en-US" altLang="ko-KR" sz="35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522189" y="1429208"/>
            <a:ext cx="7711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T</a:t>
            </a:r>
            <a:r>
              <a:rPr lang="en-US" altLang="ko-KR" dirty="0" smtClean="0"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oday</a:t>
            </a:r>
            <a:endParaRPr lang="ko-KR" altLang="en-US" dirty="0"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559304" y="1921476"/>
            <a:ext cx="256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I</a:t>
            </a:r>
            <a:endParaRPr lang="ko-KR" altLang="en-US" dirty="0"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550435" y="2413744"/>
            <a:ext cx="700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Went</a:t>
            </a:r>
            <a:endParaRPr lang="ko-KR" altLang="en-US" dirty="0"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550435" y="2906012"/>
            <a:ext cx="413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To</a:t>
            </a:r>
            <a:endParaRPr lang="ko-KR" altLang="en-US" dirty="0"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564188" y="3398280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Library</a:t>
            </a:r>
            <a:endParaRPr lang="ko-KR" altLang="en-US" dirty="0"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561430" y="4382816"/>
            <a:ext cx="457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My</a:t>
            </a:r>
            <a:endParaRPr lang="ko-KR" altLang="en-US" dirty="0"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551396" y="4875085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Friends</a:t>
            </a:r>
            <a:endParaRPr lang="ko-KR" altLang="en-US" dirty="0"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578936" y="3890548"/>
            <a:ext cx="643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With</a:t>
            </a:r>
            <a:endParaRPr lang="ko-KR" altLang="en-US" dirty="0"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</p:txBody>
      </p:sp>
      <p:grpSp>
        <p:nvGrpSpPr>
          <p:cNvPr id="46" name="그룹 45"/>
          <p:cNvGrpSpPr/>
          <p:nvPr/>
        </p:nvGrpSpPr>
        <p:grpSpPr>
          <a:xfrm>
            <a:off x="8943256" y="1428578"/>
            <a:ext cx="954428" cy="3815209"/>
            <a:chOff x="8880578" y="1428578"/>
            <a:chExt cx="954428" cy="3815209"/>
          </a:xfrm>
        </p:grpSpPr>
        <p:sp>
          <p:nvSpPr>
            <p:cNvPr id="30" name="TextBox 29"/>
            <p:cNvSpPr txBox="1"/>
            <p:nvPr/>
          </p:nvSpPr>
          <p:spPr>
            <a:xfrm>
              <a:off x="8880578" y="1428578"/>
              <a:ext cx="7711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1훈핑크풍차 Regular" panose="02020603020101020101" pitchFamily="18" charset="-127"/>
                  <a:ea typeface="1훈핑크풍차 Regular" panose="02020603020101020101" pitchFamily="18" charset="-127"/>
                </a:rPr>
                <a:t>T</a:t>
              </a:r>
              <a:r>
                <a:rPr lang="en-US" altLang="ko-KR" dirty="0" smtClean="0">
                  <a:latin typeface="1훈핑크풍차 Regular" panose="02020603020101020101" pitchFamily="18" charset="-127"/>
                  <a:ea typeface="1훈핑크풍차 Regular" panose="02020603020101020101" pitchFamily="18" charset="-127"/>
                </a:rPr>
                <a:t>oday</a:t>
              </a:r>
              <a:endParaRPr lang="ko-KR" altLang="en-US" dirty="0">
                <a:latin typeface="1훈핑크풍차 Regular" panose="02020603020101020101" pitchFamily="18" charset="-127"/>
                <a:ea typeface="1훈핑크풍차 Regular" panose="02020603020101020101" pitchFamily="18" charset="-127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8917693" y="1920846"/>
              <a:ext cx="2568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latin typeface="1훈핑크풍차 Regular" panose="02020603020101020101" pitchFamily="18" charset="-127"/>
                  <a:ea typeface="1훈핑크풍차 Regular" panose="02020603020101020101" pitchFamily="18" charset="-127"/>
                </a:rPr>
                <a:t>I</a:t>
              </a:r>
              <a:endParaRPr lang="ko-KR" altLang="en-US" dirty="0">
                <a:latin typeface="1훈핑크풍차 Regular" panose="02020603020101020101" pitchFamily="18" charset="-127"/>
                <a:ea typeface="1훈핑크풍차 Regular" panose="02020603020101020101" pitchFamily="18" charset="-127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8908824" y="2413114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solidFill>
                    <a:srgbClr val="EE577B"/>
                  </a:solidFill>
                  <a:latin typeface="1훈핑크풍차 Regular" panose="02020603020101020101" pitchFamily="18" charset="-127"/>
                  <a:ea typeface="1훈핑크풍차 Regular" panose="02020603020101020101" pitchFamily="18" charset="-127"/>
                </a:rPr>
                <a:t>Go</a:t>
              </a:r>
              <a:endParaRPr lang="ko-KR" altLang="en-US" dirty="0">
                <a:solidFill>
                  <a:srgbClr val="EE577B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8908824" y="2905382"/>
              <a:ext cx="4136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latin typeface="1훈핑크풍차 Regular" panose="02020603020101020101" pitchFamily="18" charset="-127"/>
                  <a:ea typeface="1훈핑크풍차 Regular" panose="02020603020101020101" pitchFamily="18" charset="-127"/>
                </a:rPr>
                <a:t>To</a:t>
              </a:r>
              <a:endParaRPr lang="ko-KR" altLang="en-US" dirty="0">
                <a:latin typeface="1훈핑크풍차 Regular" panose="02020603020101020101" pitchFamily="18" charset="-127"/>
                <a:ea typeface="1훈핑크풍차 Regular" panose="02020603020101020101" pitchFamily="18" charset="-127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8922577" y="3397650"/>
              <a:ext cx="9124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latin typeface="1훈핑크풍차 Regular" panose="02020603020101020101" pitchFamily="18" charset="-127"/>
                  <a:ea typeface="1훈핑크풍차 Regular" panose="02020603020101020101" pitchFamily="18" charset="-127"/>
                </a:rPr>
                <a:t>Library</a:t>
              </a:r>
              <a:endParaRPr lang="ko-KR" altLang="en-US" dirty="0">
                <a:latin typeface="1훈핑크풍차 Regular" panose="02020603020101020101" pitchFamily="18" charset="-127"/>
                <a:ea typeface="1훈핑크풍차 Regular" panose="02020603020101020101" pitchFamily="18" charset="-127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8919819" y="4382186"/>
              <a:ext cx="4571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latin typeface="1훈핑크풍차 Regular" panose="02020603020101020101" pitchFamily="18" charset="-127"/>
                  <a:ea typeface="1훈핑크풍차 Regular" panose="02020603020101020101" pitchFamily="18" charset="-127"/>
                </a:rPr>
                <a:t>My</a:t>
              </a:r>
              <a:endParaRPr lang="ko-KR" altLang="en-US" dirty="0">
                <a:latin typeface="1훈핑크풍차 Regular" panose="02020603020101020101" pitchFamily="18" charset="-127"/>
                <a:ea typeface="1훈핑크풍차 Regular" panose="02020603020101020101" pitchFamily="18" charset="-127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8909785" y="4874455"/>
              <a:ext cx="8114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solidFill>
                    <a:srgbClr val="EE577B"/>
                  </a:solidFill>
                  <a:latin typeface="1훈핑크풍차 Regular" panose="02020603020101020101" pitchFamily="18" charset="-127"/>
                  <a:ea typeface="1훈핑크풍차 Regular" panose="02020603020101020101" pitchFamily="18" charset="-127"/>
                </a:rPr>
                <a:t>Friend</a:t>
              </a:r>
              <a:endParaRPr lang="ko-KR" altLang="en-US" dirty="0">
                <a:solidFill>
                  <a:srgbClr val="EE577B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8937325" y="3889918"/>
              <a:ext cx="6431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latin typeface="1훈핑크풍차 Regular" panose="02020603020101020101" pitchFamily="18" charset="-127"/>
                  <a:ea typeface="1훈핑크풍차 Regular" panose="02020603020101020101" pitchFamily="18" charset="-127"/>
                </a:rPr>
                <a:t>With</a:t>
              </a:r>
              <a:endParaRPr lang="ko-KR" altLang="en-US" dirty="0">
                <a:latin typeface="1훈핑크풍차 Regular" panose="02020603020101020101" pitchFamily="18" charset="-127"/>
                <a:ea typeface="1훈핑크풍차 Regular" panose="02020603020101020101" pitchFamily="18" charset="-127"/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10364323" y="1428578"/>
            <a:ext cx="913478" cy="3815209"/>
            <a:chOff x="10364323" y="1428578"/>
            <a:chExt cx="913478" cy="3815209"/>
          </a:xfrm>
        </p:grpSpPr>
        <p:sp>
          <p:nvSpPr>
            <p:cNvPr id="38" name="TextBox 37"/>
            <p:cNvSpPr txBox="1"/>
            <p:nvPr/>
          </p:nvSpPr>
          <p:spPr>
            <a:xfrm>
              <a:off x="10364323" y="1428578"/>
              <a:ext cx="7711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EE577B"/>
                  </a:solidFill>
                  <a:latin typeface="1훈핑크풍차 Regular" panose="02020603020101020101" pitchFamily="18" charset="-127"/>
                  <a:ea typeface="1훈핑크풍차 Regular" panose="02020603020101020101" pitchFamily="18" charset="-127"/>
                </a:rPr>
                <a:t>T</a:t>
              </a:r>
              <a:r>
                <a:rPr lang="en-US" altLang="ko-KR" dirty="0" smtClean="0">
                  <a:solidFill>
                    <a:srgbClr val="EE577B"/>
                  </a:solidFill>
                  <a:latin typeface="1훈핑크풍차 Regular" panose="02020603020101020101" pitchFamily="18" charset="-127"/>
                  <a:ea typeface="1훈핑크풍차 Regular" panose="02020603020101020101" pitchFamily="18" charset="-127"/>
                </a:rPr>
                <a:t>oday</a:t>
              </a:r>
              <a:endParaRPr lang="ko-KR" altLang="en-US" dirty="0">
                <a:solidFill>
                  <a:srgbClr val="EE577B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10401438" y="1920846"/>
              <a:ext cx="2568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trike="sngStrike" dirty="0" smtClean="0">
                  <a:latin typeface="1훈핑크풍차 Regular" panose="02020603020101020101" pitchFamily="18" charset="-127"/>
                  <a:ea typeface="1훈핑크풍차 Regular" panose="02020603020101020101" pitchFamily="18" charset="-127"/>
                </a:rPr>
                <a:t>I</a:t>
              </a:r>
              <a:endParaRPr lang="ko-KR" altLang="en-US" strike="sngStrike" dirty="0">
                <a:latin typeface="1훈핑크풍차 Regular" panose="02020603020101020101" pitchFamily="18" charset="-127"/>
                <a:ea typeface="1훈핑크풍차 Regular" panose="02020603020101020101" pitchFamily="18" charset="-127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10392569" y="2413114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solidFill>
                    <a:srgbClr val="EE577B"/>
                  </a:solidFill>
                  <a:latin typeface="1훈핑크풍차 Regular" panose="02020603020101020101" pitchFamily="18" charset="-127"/>
                  <a:ea typeface="1훈핑크풍차 Regular" panose="02020603020101020101" pitchFamily="18" charset="-127"/>
                </a:rPr>
                <a:t>Go</a:t>
              </a:r>
              <a:endParaRPr lang="ko-KR" altLang="en-US" dirty="0">
                <a:solidFill>
                  <a:srgbClr val="EE577B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10392569" y="2905382"/>
              <a:ext cx="4136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trike="sngStrike" dirty="0" smtClean="0">
                  <a:latin typeface="1훈핑크풍차 Regular" panose="02020603020101020101" pitchFamily="18" charset="-127"/>
                  <a:ea typeface="1훈핑크풍차 Regular" panose="02020603020101020101" pitchFamily="18" charset="-127"/>
                </a:rPr>
                <a:t>To</a:t>
              </a:r>
              <a:endParaRPr lang="ko-KR" altLang="en-US" strike="sngStrike" dirty="0">
                <a:latin typeface="1훈핑크풍차 Regular" panose="02020603020101020101" pitchFamily="18" charset="-127"/>
                <a:ea typeface="1훈핑크풍차 Regular" panose="02020603020101020101" pitchFamily="18" charset="-127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10365372" y="3417937"/>
              <a:ext cx="9124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solidFill>
                    <a:srgbClr val="EE577B"/>
                  </a:solidFill>
                  <a:latin typeface="1훈핑크풍차 Regular" panose="02020603020101020101" pitchFamily="18" charset="-127"/>
                  <a:ea typeface="1훈핑크풍차 Regular" panose="02020603020101020101" pitchFamily="18" charset="-127"/>
                </a:rPr>
                <a:t>Library</a:t>
              </a:r>
              <a:endParaRPr lang="ko-KR" altLang="en-US" dirty="0">
                <a:solidFill>
                  <a:srgbClr val="EE577B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10403564" y="4382186"/>
              <a:ext cx="4571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trike="sngStrike" dirty="0" smtClean="0">
                  <a:latin typeface="1훈핑크풍차 Regular" panose="02020603020101020101" pitchFamily="18" charset="-127"/>
                  <a:ea typeface="1훈핑크풍차 Regular" panose="02020603020101020101" pitchFamily="18" charset="-127"/>
                </a:rPr>
                <a:t>My</a:t>
              </a:r>
              <a:endParaRPr lang="ko-KR" altLang="en-US" strike="sngStrike" dirty="0">
                <a:latin typeface="1훈핑크풍차 Regular" panose="02020603020101020101" pitchFamily="18" charset="-127"/>
                <a:ea typeface="1훈핑크풍차 Regular" panose="02020603020101020101" pitchFamily="18" charset="-127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10393530" y="4874455"/>
              <a:ext cx="8114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solidFill>
                    <a:srgbClr val="EE577B"/>
                  </a:solidFill>
                  <a:latin typeface="1훈핑크풍차 Regular" panose="02020603020101020101" pitchFamily="18" charset="-127"/>
                  <a:ea typeface="1훈핑크풍차 Regular" panose="02020603020101020101" pitchFamily="18" charset="-127"/>
                </a:rPr>
                <a:t>Friend</a:t>
              </a:r>
              <a:endParaRPr lang="ko-KR" altLang="en-US" dirty="0">
                <a:solidFill>
                  <a:srgbClr val="EE577B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10421070" y="3889918"/>
              <a:ext cx="6431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trike="sngStrike" dirty="0" smtClean="0">
                  <a:latin typeface="1훈핑크풍차 Regular" panose="02020603020101020101" pitchFamily="18" charset="-127"/>
                  <a:ea typeface="1훈핑크풍차 Regular" panose="02020603020101020101" pitchFamily="18" charset="-127"/>
                </a:rPr>
                <a:t>With</a:t>
              </a:r>
              <a:endParaRPr lang="ko-KR" altLang="en-US" strike="sngStrike" dirty="0">
                <a:latin typeface="1훈핑크풍차 Regular" panose="02020603020101020101" pitchFamily="18" charset="-127"/>
                <a:ea typeface="1훈핑크풍차 Regular" panose="02020603020101020101" pitchFamily="18" charset="-127"/>
              </a:endParaRPr>
            </a:p>
          </p:txBody>
        </p:sp>
      </p:grpSp>
      <p:sp>
        <p:nvSpPr>
          <p:cNvPr id="48" name="모서리가 둥근 직사각형 47"/>
          <p:cNvSpPr/>
          <p:nvPr/>
        </p:nvSpPr>
        <p:spPr>
          <a:xfrm>
            <a:off x="7994516" y="5653768"/>
            <a:ext cx="1390625" cy="30324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rgbClr val="EE577B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lemmatize</a:t>
            </a:r>
            <a:endParaRPr lang="en-US" altLang="ko-KR" dirty="0">
              <a:solidFill>
                <a:srgbClr val="EE577B"/>
              </a:solidFill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</p:txBody>
      </p:sp>
      <p:sp>
        <p:nvSpPr>
          <p:cNvPr id="49" name="모서리가 둥근 직사각형 48"/>
          <p:cNvSpPr/>
          <p:nvPr/>
        </p:nvSpPr>
        <p:spPr>
          <a:xfrm>
            <a:off x="9598622" y="5657752"/>
            <a:ext cx="1531401" cy="29925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err="1">
                <a:solidFill>
                  <a:srgbClr val="EE577B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s</a:t>
            </a:r>
            <a:r>
              <a:rPr lang="en-US" altLang="ko-KR" dirty="0" err="1" smtClean="0">
                <a:solidFill>
                  <a:srgbClr val="EE577B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top_words</a:t>
            </a:r>
            <a:endParaRPr lang="en-US" altLang="ko-KR" sz="1600" dirty="0">
              <a:solidFill>
                <a:srgbClr val="EE577B"/>
              </a:solidFill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10411737" y="1434587"/>
            <a:ext cx="718477" cy="3221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0" name="직사각형 59"/>
          <p:cNvSpPr/>
          <p:nvPr/>
        </p:nvSpPr>
        <p:spPr>
          <a:xfrm>
            <a:off x="10411737" y="1944612"/>
            <a:ext cx="718477" cy="3221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1" name="직사각형 60"/>
          <p:cNvSpPr/>
          <p:nvPr/>
        </p:nvSpPr>
        <p:spPr>
          <a:xfrm>
            <a:off x="10411737" y="2454637"/>
            <a:ext cx="718477" cy="3221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2" name="직사각형 61"/>
          <p:cNvSpPr/>
          <p:nvPr/>
        </p:nvSpPr>
        <p:spPr>
          <a:xfrm>
            <a:off x="10411737" y="2943880"/>
            <a:ext cx="718477" cy="3221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직사각형 62"/>
          <p:cNvSpPr/>
          <p:nvPr/>
        </p:nvSpPr>
        <p:spPr>
          <a:xfrm>
            <a:off x="10411738" y="3464296"/>
            <a:ext cx="793064" cy="3221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4" name="직사각형 63"/>
          <p:cNvSpPr/>
          <p:nvPr/>
        </p:nvSpPr>
        <p:spPr>
          <a:xfrm>
            <a:off x="10411737" y="3943148"/>
            <a:ext cx="718477" cy="3221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5" name="직사각형 64"/>
          <p:cNvSpPr/>
          <p:nvPr/>
        </p:nvSpPr>
        <p:spPr>
          <a:xfrm>
            <a:off x="10411737" y="4432391"/>
            <a:ext cx="718477" cy="3221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6" name="직사각형 65"/>
          <p:cNvSpPr/>
          <p:nvPr/>
        </p:nvSpPr>
        <p:spPr>
          <a:xfrm>
            <a:off x="10411737" y="4932026"/>
            <a:ext cx="718477" cy="3221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7" name="모서리가 둥근 직사각형 66"/>
          <p:cNvSpPr/>
          <p:nvPr/>
        </p:nvSpPr>
        <p:spPr>
          <a:xfrm>
            <a:off x="9757218" y="552238"/>
            <a:ext cx="2207043" cy="993151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schemeClr val="tx1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Word Table </a:t>
            </a:r>
            <a:r>
              <a:rPr lang="ko-KR" altLang="en-US" sz="2000" dirty="0" smtClean="0">
                <a:solidFill>
                  <a:schemeClr val="tx1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저장</a:t>
            </a:r>
            <a:endParaRPr lang="en-US" altLang="ko-KR" sz="2000" dirty="0" smtClean="0">
              <a:solidFill>
                <a:schemeClr val="tx1"/>
              </a:solidFill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55936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2265 0.00046 L 4.16667E-7 -1.85185E-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10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57865 0.275 L 1.25E-6 -2.96296E-6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958" y="-13935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50703 0.19676 L -3.125E-6 4.81481E-6 " pathEditMode="relative" rAng="0" ptsTypes="AA">
                                      <p:cBhvr>
                                        <p:cTn id="1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482" y="-1000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7578 0.125 L 3.125E-6 3.7037E-6 " pathEditMode="relative" rAng="0" ptsTypes="AA">
                                      <p:cBhvr>
                                        <p:cTn id="2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789" y="-6319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1029 0.05301 L -4.58333E-6 -3.7037E-6 " pathEditMode="relative" rAng="0" ptsTypes="AA">
                                      <p:cBhvr>
                                        <p:cTn id="2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404" y="-2824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5182 -0.01875 L -2.29167E-6 -4.81481E-6 " pathEditMode="relative" rAng="0" ptsTypes="AA">
                                      <p:cBhvr>
                                        <p:cTn id="2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578" y="856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5677 -0.09051 L 2.08333E-6 -2.22222E-6 " pathEditMode="relative" rAng="0" ptsTypes="AA">
                                      <p:cBhvr>
                                        <p:cTn id="3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878" y="4352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9765 -0.16227 L 4.16667E-6 3.7037E-6 " pathEditMode="relative" rAng="0" ptsTypes="AA">
                                      <p:cBhvr>
                                        <p:cTn id="3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987" y="8380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4661 -0.23403 L -1.04167E-6 -1.85185E-6 " pathEditMode="relative" rAng="0" ptsTypes="AA">
                                      <p:cBhvr>
                                        <p:cTn id="4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331" y="11782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1654 0.00093 L 3.75E-6 -2.59259E-6 " pathEditMode="relative" rAng="0" ptsTypes="AA">
                                      <p:cBhvr>
                                        <p:cTn id="48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820" y="-46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1654 -2.59259E-6 L 1.11022E-16 -2.59259E-6 " pathEditMode="relative" rAng="0" ptsTypes="AA">
                                      <p:cBhvr>
                                        <p:cTn id="5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820" y="0"/>
                                    </p:animMotion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1"/>
      <p:bldP spid="9" grpId="0"/>
      <p:bldP spid="13" grpId="0"/>
      <p:bldP spid="14" grpId="0"/>
      <p:bldP spid="2" grpId="0"/>
      <p:bldP spid="2" grpId="1"/>
      <p:bldP spid="16" grpId="0"/>
      <p:bldP spid="16" grpId="1"/>
      <p:bldP spid="17" grpId="0"/>
      <p:bldP spid="17" grpId="1"/>
      <p:bldP spid="18" grpId="0"/>
      <p:bldP spid="18" grpId="1"/>
      <p:bldP spid="19" grpId="0"/>
      <p:bldP spid="19" grpId="1"/>
      <p:bldP spid="20" grpId="0"/>
      <p:bldP spid="20" grpId="1"/>
      <p:bldP spid="21" grpId="0"/>
      <p:bldP spid="21" grpId="1"/>
      <p:bldP spid="29" grpId="0"/>
      <p:bldP spid="29" grpId="1"/>
      <p:bldP spid="48" grpId="0"/>
      <p:bldP spid="49" grpId="0"/>
      <p:bldP spid="50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756920"/>
            <a:ext cx="12192000" cy="53441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물결 3"/>
          <p:cNvSpPr/>
          <p:nvPr/>
        </p:nvSpPr>
        <p:spPr>
          <a:xfrm>
            <a:off x="939721" y="471378"/>
            <a:ext cx="3270421" cy="764857"/>
          </a:xfrm>
          <a:prstGeom prst="wave">
            <a:avLst>
              <a:gd name="adj1" fmla="val 4983"/>
              <a:gd name="adj2" fmla="val 0"/>
            </a:avLst>
          </a:prstGeom>
          <a:solidFill>
            <a:srgbClr val="FB53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FRONTEND</a:t>
            </a:r>
            <a:endParaRPr lang="ko-KR" altLang="en-US" sz="2400" dirty="0"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43742" y="1382631"/>
            <a:ext cx="3438549" cy="63094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35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Responsive App</a:t>
            </a:r>
            <a:endParaRPr lang="en-US" altLang="ko-KR" sz="35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</p:txBody>
      </p:sp>
      <p:grpSp>
        <p:nvGrpSpPr>
          <p:cNvPr id="31" name="그룹 30"/>
          <p:cNvGrpSpPr/>
          <p:nvPr/>
        </p:nvGrpSpPr>
        <p:grpSpPr>
          <a:xfrm>
            <a:off x="1875942" y="2386372"/>
            <a:ext cx="3378317" cy="2234513"/>
            <a:chOff x="2520983" y="2389445"/>
            <a:chExt cx="3378317" cy="2234513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21274" y="2569983"/>
              <a:ext cx="2986873" cy="1866796"/>
            </a:xfrm>
            <a:prstGeom prst="rect">
              <a:avLst/>
            </a:prstGeom>
          </p:spPr>
        </p:pic>
        <p:grpSp>
          <p:nvGrpSpPr>
            <p:cNvPr id="15" name="Google Shape;2165;p103"/>
            <p:cNvGrpSpPr/>
            <p:nvPr/>
          </p:nvGrpSpPr>
          <p:grpSpPr>
            <a:xfrm rot="16200000">
              <a:off x="3092885" y="1817543"/>
              <a:ext cx="2234513" cy="3378317"/>
              <a:chOff x="887870" y="706370"/>
              <a:chExt cx="2740130" cy="3730062"/>
            </a:xfrm>
          </p:grpSpPr>
          <p:sp>
            <p:nvSpPr>
              <p:cNvPr id="16" name="Google Shape;2166;p103"/>
              <p:cNvSpPr/>
              <p:nvPr/>
            </p:nvSpPr>
            <p:spPr>
              <a:xfrm>
                <a:off x="3581500" y="959825"/>
                <a:ext cx="46500" cy="877500"/>
              </a:xfrm>
              <a:prstGeom prst="rect">
                <a:avLst/>
              </a:prstGeom>
              <a:solidFill>
                <a:srgbClr val="818284"/>
              </a:solidFill>
              <a:ln>
                <a:noFill/>
              </a:ln>
            </p:spPr>
            <p:txBody>
              <a:bodyPr spcFirstLastPara="1" wrap="square" lIns="31225" tIns="31225" rIns="31225" bIns="312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2167;p103"/>
              <p:cNvSpPr/>
              <p:nvPr/>
            </p:nvSpPr>
            <p:spPr>
              <a:xfrm>
                <a:off x="3396025" y="886550"/>
                <a:ext cx="205200" cy="1056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31225" tIns="31225" rIns="31225" bIns="312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2168;p103"/>
              <p:cNvSpPr/>
              <p:nvPr/>
            </p:nvSpPr>
            <p:spPr>
              <a:xfrm>
                <a:off x="934050" y="4331500"/>
                <a:ext cx="46425" cy="60125"/>
              </a:xfrm>
              <a:custGeom>
                <a:avLst/>
                <a:gdLst/>
                <a:ahLst/>
                <a:cxnLst/>
                <a:rect l="l" t="t" r="r" b="b"/>
                <a:pathLst>
                  <a:path w="1857" h="2405" extrusionOk="0">
                    <a:moveTo>
                      <a:pt x="0" y="2405"/>
                    </a:moveTo>
                    <a:lnTo>
                      <a:pt x="714" y="0"/>
                    </a:lnTo>
                    <a:lnTo>
                      <a:pt x="1857" y="1190"/>
                    </a:lnTo>
                    <a:lnTo>
                      <a:pt x="1476" y="2024"/>
                    </a:lnTo>
                    <a:close/>
                  </a:path>
                </a:pathLst>
              </a:custGeom>
              <a:solidFill>
                <a:srgbClr val="818284"/>
              </a:solidFill>
              <a:ln>
                <a:noFill/>
              </a:ln>
            </p:spPr>
          </p:sp>
          <p:sp>
            <p:nvSpPr>
              <p:cNvPr id="19" name="Google Shape;2169;p103"/>
              <p:cNvSpPr/>
              <p:nvPr/>
            </p:nvSpPr>
            <p:spPr>
              <a:xfrm>
                <a:off x="907850" y="4205875"/>
                <a:ext cx="239325" cy="176825"/>
              </a:xfrm>
              <a:custGeom>
                <a:avLst/>
                <a:gdLst/>
                <a:ahLst/>
                <a:cxnLst/>
                <a:rect l="l" t="t" r="r" b="b"/>
                <a:pathLst>
                  <a:path w="9573" h="7073" extrusionOk="0">
                    <a:moveTo>
                      <a:pt x="8620" y="0"/>
                    </a:moveTo>
                    <a:lnTo>
                      <a:pt x="6525" y="0"/>
                    </a:lnTo>
                    <a:lnTo>
                      <a:pt x="333" y="3525"/>
                    </a:lnTo>
                    <a:lnTo>
                      <a:pt x="0" y="4477"/>
                    </a:lnTo>
                    <a:lnTo>
                      <a:pt x="1072" y="6215"/>
                    </a:lnTo>
                    <a:lnTo>
                      <a:pt x="2119" y="7073"/>
                    </a:lnTo>
                    <a:lnTo>
                      <a:pt x="7620" y="6358"/>
                    </a:lnTo>
                    <a:lnTo>
                      <a:pt x="9573" y="131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</p:sp>
          <p:grpSp>
            <p:nvGrpSpPr>
              <p:cNvPr id="20" name="Google Shape;2170;p103"/>
              <p:cNvGrpSpPr/>
              <p:nvPr/>
            </p:nvGrpSpPr>
            <p:grpSpPr>
              <a:xfrm>
                <a:off x="887870" y="706370"/>
                <a:ext cx="2739956" cy="3730062"/>
                <a:chOff x="5008000" y="1238975"/>
                <a:chExt cx="2349675" cy="3198750"/>
              </a:xfrm>
            </p:grpSpPr>
            <p:sp>
              <p:nvSpPr>
                <p:cNvPr id="23" name="Google Shape;2171;p103"/>
                <p:cNvSpPr/>
                <p:nvPr/>
              </p:nvSpPr>
              <p:spPr>
                <a:xfrm>
                  <a:off x="5046325" y="2088050"/>
                  <a:ext cx="2311350" cy="234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454" h="93987" extrusionOk="0">
                      <a:moveTo>
                        <a:pt x="92454" y="1"/>
                      </a:moveTo>
                      <a:lnTo>
                        <a:pt x="91566" y="888"/>
                      </a:lnTo>
                      <a:lnTo>
                        <a:pt x="91566" y="88904"/>
                      </a:lnTo>
                      <a:cubicBezTo>
                        <a:pt x="91566" y="91163"/>
                        <a:pt x="89630" y="93018"/>
                        <a:pt x="87371" y="93018"/>
                      </a:cubicBezTo>
                      <a:lnTo>
                        <a:pt x="3550" y="93018"/>
                      </a:lnTo>
                      <a:cubicBezTo>
                        <a:pt x="2421" y="93018"/>
                        <a:pt x="1372" y="92615"/>
                        <a:pt x="646" y="91808"/>
                      </a:cubicBezTo>
                      <a:lnTo>
                        <a:pt x="1" y="92453"/>
                      </a:lnTo>
                      <a:cubicBezTo>
                        <a:pt x="969" y="93341"/>
                        <a:pt x="2179" y="93906"/>
                        <a:pt x="3550" y="93986"/>
                      </a:cubicBezTo>
                      <a:lnTo>
                        <a:pt x="87371" y="93986"/>
                      </a:lnTo>
                      <a:cubicBezTo>
                        <a:pt x="90114" y="93906"/>
                        <a:pt x="92373" y="91647"/>
                        <a:pt x="92454" y="88904"/>
                      </a:cubicBezTo>
                      <a:lnTo>
                        <a:pt x="92454" y="1"/>
                      </a:lnTo>
                      <a:close/>
                    </a:path>
                  </a:pathLst>
                </a:custGeom>
                <a:solidFill>
                  <a:srgbClr val="818284"/>
                </a:solidFill>
                <a:ln>
                  <a:noFill/>
                </a:ln>
              </p:spPr>
              <p:txBody>
                <a:bodyPr spcFirstLastPara="1" wrap="square" lIns="31225" tIns="31225" rIns="31225" bIns="312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" name="Google Shape;2172;p103"/>
                <p:cNvSpPr/>
                <p:nvPr/>
              </p:nvSpPr>
              <p:spPr>
                <a:xfrm>
                  <a:off x="6073286" y="4266572"/>
                  <a:ext cx="226819" cy="1032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31" h="3245" extrusionOk="0">
                      <a:moveTo>
                        <a:pt x="2071" y="0"/>
                      </a:moveTo>
                      <a:cubicBezTo>
                        <a:pt x="1" y="0"/>
                        <a:pt x="24" y="3244"/>
                        <a:pt x="2141" y="3244"/>
                      </a:cubicBezTo>
                      <a:cubicBezTo>
                        <a:pt x="2189" y="3244"/>
                        <a:pt x="2239" y="3242"/>
                        <a:pt x="2290" y="3239"/>
                      </a:cubicBezTo>
                      <a:lnTo>
                        <a:pt x="5114" y="3239"/>
                      </a:lnTo>
                      <a:cubicBezTo>
                        <a:pt x="7131" y="3078"/>
                        <a:pt x="7131" y="173"/>
                        <a:pt x="5114" y="12"/>
                      </a:cubicBezTo>
                      <a:lnTo>
                        <a:pt x="2290" y="12"/>
                      </a:lnTo>
                      <a:cubicBezTo>
                        <a:pt x="2215" y="4"/>
                        <a:pt x="2141" y="0"/>
                        <a:pt x="207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31225" tIns="31225" rIns="31225" bIns="312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" name="Google Shape;2173;p103"/>
                <p:cNvSpPr/>
                <p:nvPr/>
              </p:nvSpPr>
              <p:spPr>
                <a:xfrm>
                  <a:off x="5062475" y="2110250"/>
                  <a:ext cx="2273025" cy="230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921" h="92211" extrusionOk="0">
                      <a:moveTo>
                        <a:pt x="46227" y="86644"/>
                      </a:moveTo>
                      <a:cubicBezTo>
                        <a:pt x="48728" y="86644"/>
                        <a:pt x="48728" y="90355"/>
                        <a:pt x="46227" y="90355"/>
                      </a:cubicBezTo>
                      <a:lnTo>
                        <a:pt x="43403" y="90355"/>
                      </a:lnTo>
                      <a:cubicBezTo>
                        <a:pt x="40902" y="90355"/>
                        <a:pt x="40902" y="86644"/>
                        <a:pt x="43403" y="86644"/>
                      </a:cubicBezTo>
                      <a:close/>
                      <a:moveTo>
                        <a:pt x="90920" y="0"/>
                      </a:moveTo>
                      <a:lnTo>
                        <a:pt x="83821" y="7019"/>
                      </a:lnTo>
                      <a:lnTo>
                        <a:pt x="83821" y="85192"/>
                      </a:lnTo>
                      <a:lnTo>
                        <a:pt x="5809" y="85192"/>
                      </a:lnTo>
                      <a:lnTo>
                        <a:pt x="0" y="91001"/>
                      </a:lnTo>
                      <a:cubicBezTo>
                        <a:pt x="726" y="91727"/>
                        <a:pt x="1775" y="92211"/>
                        <a:pt x="2904" y="92211"/>
                      </a:cubicBezTo>
                      <a:lnTo>
                        <a:pt x="86725" y="92130"/>
                      </a:lnTo>
                      <a:cubicBezTo>
                        <a:pt x="88984" y="92130"/>
                        <a:pt x="90920" y="90275"/>
                        <a:pt x="90920" y="88016"/>
                      </a:cubicBezTo>
                      <a:lnTo>
                        <a:pt x="9092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31225" tIns="31225" rIns="31225" bIns="312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" name="Google Shape;2174;p103"/>
                <p:cNvSpPr/>
                <p:nvPr/>
              </p:nvSpPr>
              <p:spPr>
                <a:xfrm>
                  <a:off x="6085025" y="4276350"/>
                  <a:ext cx="195650" cy="9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26" h="3712" extrusionOk="0">
                      <a:moveTo>
                        <a:pt x="2352" y="237"/>
                      </a:moveTo>
                      <a:cubicBezTo>
                        <a:pt x="2400" y="237"/>
                        <a:pt x="2450" y="239"/>
                        <a:pt x="2501" y="242"/>
                      </a:cubicBezTo>
                      <a:lnTo>
                        <a:pt x="5325" y="242"/>
                      </a:lnTo>
                      <a:cubicBezTo>
                        <a:pt x="7342" y="404"/>
                        <a:pt x="7342" y="3389"/>
                        <a:pt x="5325" y="3550"/>
                      </a:cubicBezTo>
                      <a:lnTo>
                        <a:pt x="2501" y="3550"/>
                      </a:lnTo>
                      <a:cubicBezTo>
                        <a:pt x="2450" y="3553"/>
                        <a:pt x="2400" y="3555"/>
                        <a:pt x="2352" y="3555"/>
                      </a:cubicBezTo>
                      <a:cubicBezTo>
                        <a:pt x="211" y="3555"/>
                        <a:pt x="211" y="237"/>
                        <a:pt x="2352" y="237"/>
                      </a:cubicBezTo>
                      <a:close/>
                      <a:moveTo>
                        <a:pt x="2501" y="0"/>
                      </a:moveTo>
                      <a:cubicBezTo>
                        <a:pt x="0" y="0"/>
                        <a:pt x="0" y="3711"/>
                        <a:pt x="2501" y="3711"/>
                      </a:cubicBezTo>
                      <a:lnTo>
                        <a:pt x="5325" y="3711"/>
                      </a:lnTo>
                      <a:cubicBezTo>
                        <a:pt x="7826" y="3711"/>
                        <a:pt x="7826" y="0"/>
                        <a:pt x="5325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31225" tIns="31225" rIns="31225" bIns="312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" name="Google Shape;2175;p103"/>
                <p:cNvSpPr/>
                <p:nvPr/>
              </p:nvSpPr>
              <p:spPr>
                <a:xfrm>
                  <a:off x="5008000" y="1238975"/>
                  <a:ext cx="2347675" cy="3160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907" h="126417" extrusionOk="0">
                      <a:moveTo>
                        <a:pt x="5083" y="0"/>
                      </a:moveTo>
                      <a:cubicBezTo>
                        <a:pt x="2260" y="0"/>
                        <a:pt x="1" y="2259"/>
                        <a:pt x="1" y="5082"/>
                      </a:cubicBezTo>
                      <a:lnTo>
                        <a:pt x="1" y="122867"/>
                      </a:lnTo>
                      <a:cubicBezTo>
                        <a:pt x="1" y="124158"/>
                        <a:pt x="566" y="125448"/>
                        <a:pt x="1534" y="126416"/>
                      </a:cubicBezTo>
                      <a:lnTo>
                        <a:pt x="2098" y="125771"/>
                      </a:lnTo>
                      <a:cubicBezTo>
                        <a:pt x="1372" y="124964"/>
                        <a:pt x="888" y="123915"/>
                        <a:pt x="888" y="122867"/>
                      </a:cubicBezTo>
                      <a:lnTo>
                        <a:pt x="888" y="5082"/>
                      </a:lnTo>
                      <a:cubicBezTo>
                        <a:pt x="888" y="2743"/>
                        <a:pt x="2744" y="887"/>
                        <a:pt x="5083" y="887"/>
                      </a:cubicBezTo>
                      <a:lnTo>
                        <a:pt x="88904" y="887"/>
                      </a:lnTo>
                      <a:cubicBezTo>
                        <a:pt x="91244" y="887"/>
                        <a:pt x="93099" y="2743"/>
                        <a:pt x="93099" y="5082"/>
                      </a:cubicBezTo>
                      <a:lnTo>
                        <a:pt x="93099" y="34851"/>
                      </a:lnTo>
                      <a:lnTo>
                        <a:pt x="93906" y="33964"/>
                      </a:lnTo>
                      <a:lnTo>
                        <a:pt x="93906" y="5082"/>
                      </a:lnTo>
                      <a:cubicBezTo>
                        <a:pt x="93906" y="2259"/>
                        <a:pt x="91728" y="0"/>
                        <a:pt x="88904" y="0"/>
                      </a:cubicBezTo>
                      <a:close/>
                    </a:path>
                  </a:pathLst>
                </a:custGeom>
                <a:solidFill>
                  <a:srgbClr val="A5A6A7"/>
                </a:solidFill>
                <a:ln>
                  <a:noFill/>
                </a:ln>
              </p:spPr>
              <p:txBody>
                <a:bodyPr spcFirstLastPara="1" wrap="square" lIns="31225" tIns="31225" rIns="31225" bIns="312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" name="Google Shape;2176;p103"/>
                <p:cNvSpPr/>
                <p:nvPr/>
              </p:nvSpPr>
              <p:spPr>
                <a:xfrm>
                  <a:off x="6165700" y="1325900"/>
                  <a:ext cx="42375" cy="36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5" h="1445" extrusionOk="0">
                      <a:moveTo>
                        <a:pt x="681" y="1"/>
                      </a:moveTo>
                      <a:cubicBezTo>
                        <a:pt x="323" y="1"/>
                        <a:pt x="0" y="288"/>
                        <a:pt x="0" y="718"/>
                      </a:cubicBezTo>
                      <a:cubicBezTo>
                        <a:pt x="0" y="1121"/>
                        <a:pt x="323" y="1444"/>
                        <a:pt x="726" y="1444"/>
                      </a:cubicBezTo>
                      <a:cubicBezTo>
                        <a:pt x="1372" y="1444"/>
                        <a:pt x="1694" y="637"/>
                        <a:pt x="1210" y="234"/>
                      </a:cubicBezTo>
                      <a:cubicBezTo>
                        <a:pt x="1049" y="73"/>
                        <a:pt x="861" y="1"/>
                        <a:pt x="681" y="1"/>
                      </a:cubicBezTo>
                      <a:close/>
                    </a:path>
                  </a:pathLst>
                </a:custGeom>
                <a:solidFill>
                  <a:srgbClr val="202020"/>
                </a:solidFill>
                <a:ln>
                  <a:noFill/>
                </a:ln>
              </p:spPr>
              <p:txBody>
                <a:bodyPr spcFirstLastPara="1" wrap="square" lIns="31225" tIns="31225" rIns="31225" bIns="312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" name="Google Shape;2177;p103"/>
                <p:cNvSpPr/>
                <p:nvPr/>
              </p:nvSpPr>
              <p:spPr>
                <a:xfrm>
                  <a:off x="5030200" y="1261150"/>
                  <a:ext cx="2305300" cy="3122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212" h="124884" extrusionOk="0">
                      <a:moveTo>
                        <a:pt x="46146" y="2340"/>
                      </a:moveTo>
                      <a:cubicBezTo>
                        <a:pt x="46953" y="2421"/>
                        <a:pt x="47276" y="3469"/>
                        <a:pt x="46711" y="4034"/>
                      </a:cubicBezTo>
                      <a:cubicBezTo>
                        <a:pt x="46517" y="4204"/>
                        <a:pt x="46294" y="4279"/>
                        <a:pt x="46077" y="4279"/>
                      </a:cubicBezTo>
                      <a:cubicBezTo>
                        <a:pt x="45571" y="4279"/>
                        <a:pt x="45097" y="3872"/>
                        <a:pt x="45097" y="3308"/>
                      </a:cubicBezTo>
                      <a:cubicBezTo>
                        <a:pt x="45097" y="2743"/>
                        <a:pt x="45581" y="2340"/>
                        <a:pt x="46146" y="2340"/>
                      </a:cubicBezTo>
                      <a:close/>
                      <a:moveTo>
                        <a:pt x="7080" y="119095"/>
                      </a:moveTo>
                      <a:lnTo>
                        <a:pt x="7019" y="119156"/>
                      </a:lnTo>
                      <a:lnTo>
                        <a:pt x="7019" y="119156"/>
                      </a:lnTo>
                      <a:lnTo>
                        <a:pt x="7080" y="119095"/>
                      </a:lnTo>
                      <a:close/>
                      <a:moveTo>
                        <a:pt x="4195" y="0"/>
                      </a:moveTo>
                      <a:cubicBezTo>
                        <a:pt x="1856" y="0"/>
                        <a:pt x="0" y="1856"/>
                        <a:pt x="0" y="4195"/>
                      </a:cubicBezTo>
                      <a:lnTo>
                        <a:pt x="0" y="121980"/>
                      </a:lnTo>
                      <a:cubicBezTo>
                        <a:pt x="0" y="123028"/>
                        <a:pt x="484" y="124077"/>
                        <a:pt x="1291" y="124884"/>
                      </a:cubicBezTo>
                      <a:lnTo>
                        <a:pt x="7019" y="119156"/>
                      </a:lnTo>
                      <a:lnTo>
                        <a:pt x="7019" y="7019"/>
                      </a:lnTo>
                      <a:lnTo>
                        <a:pt x="85193" y="7019"/>
                      </a:lnTo>
                      <a:lnTo>
                        <a:pt x="85193" y="40983"/>
                      </a:lnTo>
                      <a:lnTo>
                        <a:pt x="92211" y="33884"/>
                      </a:lnTo>
                      <a:lnTo>
                        <a:pt x="92211" y="4195"/>
                      </a:lnTo>
                      <a:cubicBezTo>
                        <a:pt x="92211" y="1856"/>
                        <a:pt x="90356" y="0"/>
                        <a:pt x="88016" y="0"/>
                      </a:cubicBezTo>
                      <a:close/>
                    </a:path>
                  </a:pathLst>
                </a:custGeom>
                <a:solidFill>
                  <a:srgbClr val="202020"/>
                </a:solidFill>
                <a:ln>
                  <a:noFill/>
                </a:ln>
              </p:spPr>
              <p:txBody>
                <a:bodyPr spcFirstLastPara="1" wrap="square" lIns="31225" tIns="31225" rIns="31225" bIns="312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500"/>
                </a:p>
              </p:txBody>
            </p:sp>
            <p:sp>
              <p:nvSpPr>
                <p:cNvPr id="30" name="Google Shape;2178;p103"/>
                <p:cNvSpPr/>
                <p:nvPr/>
              </p:nvSpPr>
              <p:spPr>
                <a:xfrm>
                  <a:off x="6157625" y="1321125"/>
                  <a:ext cx="54475" cy="46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9" h="1878" extrusionOk="0">
                      <a:moveTo>
                        <a:pt x="1049" y="183"/>
                      </a:moveTo>
                      <a:cubicBezTo>
                        <a:pt x="1937" y="183"/>
                        <a:pt x="1937" y="1635"/>
                        <a:pt x="1049" y="1635"/>
                      </a:cubicBezTo>
                      <a:cubicBezTo>
                        <a:pt x="81" y="1635"/>
                        <a:pt x="81" y="183"/>
                        <a:pt x="1049" y="183"/>
                      </a:cubicBezTo>
                      <a:close/>
                      <a:moveTo>
                        <a:pt x="933" y="0"/>
                      </a:moveTo>
                      <a:cubicBezTo>
                        <a:pt x="446" y="0"/>
                        <a:pt x="0" y="362"/>
                        <a:pt x="0" y="909"/>
                      </a:cubicBezTo>
                      <a:cubicBezTo>
                        <a:pt x="0" y="1474"/>
                        <a:pt x="484" y="1877"/>
                        <a:pt x="1049" y="1877"/>
                      </a:cubicBezTo>
                      <a:cubicBezTo>
                        <a:pt x="1856" y="1796"/>
                        <a:pt x="2179" y="828"/>
                        <a:pt x="1614" y="264"/>
                      </a:cubicBezTo>
                      <a:cubicBezTo>
                        <a:pt x="1406" y="82"/>
                        <a:pt x="1165" y="0"/>
                        <a:pt x="933" y="0"/>
                      </a:cubicBezTo>
                      <a:close/>
                    </a:path>
                  </a:pathLst>
                </a:custGeom>
                <a:solidFill>
                  <a:srgbClr val="535353"/>
                </a:solidFill>
                <a:ln>
                  <a:noFill/>
                </a:ln>
              </p:spPr>
              <p:txBody>
                <a:bodyPr spcFirstLastPara="1" wrap="square" lIns="31225" tIns="31225" rIns="31225" bIns="312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1" name="Google Shape;2179;p103"/>
              <p:cNvSpPr/>
              <p:nvPr/>
            </p:nvSpPr>
            <p:spPr>
              <a:xfrm>
                <a:off x="2266350" y="4255925"/>
                <a:ext cx="81600" cy="954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31225" tIns="31225" rIns="31225" bIns="312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180;p103"/>
              <p:cNvSpPr/>
              <p:nvPr/>
            </p:nvSpPr>
            <p:spPr>
              <a:xfrm>
                <a:off x="2224675" y="4256425"/>
                <a:ext cx="81600" cy="95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31225" tIns="31225" rIns="31225" bIns="312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5" name="그룹 34"/>
          <p:cNvGrpSpPr/>
          <p:nvPr/>
        </p:nvGrpSpPr>
        <p:grpSpPr>
          <a:xfrm>
            <a:off x="6864753" y="2593088"/>
            <a:ext cx="3879314" cy="1809708"/>
            <a:chOff x="6864753" y="2593088"/>
            <a:chExt cx="3879314" cy="1809708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30315" y="2635540"/>
              <a:ext cx="3572550" cy="1692000"/>
            </a:xfrm>
            <a:prstGeom prst="rect">
              <a:avLst/>
            </a:prstGeom>
          </p:spPr>
        </p:pic>
        <p:grpSp>
          <p:nvGrpSpPr>
            <p:cNvPr id="7" name="Google Shape;2188;p104"/>
            <p:cNvGrpSpPr/>
            <p:nvPr/>
          </p:nvGrpSpPr>
          <p:grpSpPr>
            <a:xfrm rot="16200000">
              <a:off x="7899556" y="1558285"/>
              <a:ext cx="1809708" cy="3879314"/>
              <a:chOff x="2487400" y="238125"/>
              <a:chExt cx="2621025" cy="5226675"/>
            </a:xfrm>
          </p:grpSpPr>
          <p:sp>
            <p:nvSpPr>
              <p:cNvPr id="8" name="Google Shape;2189;p104"/>
              <p:cNvSpPr/>
              <p:nvPr/>
            </p:nvSpPr>
            <p:spPr>
              <a:xfrm>
                <a:off x="2487400" y="238125"/>
                <a:ext cx="2621025" cy="5226675"/>
              </a:xfrm>
              <a:custGeom>
                <a:avLst/>
                <a:gdLst/>
                <a:ahLst/>
                <a:cxnLst/>
                <a:rect l="l" t="t" r="r" b="b"/>
                <a:pathLst>
                  <a:path w="104841" h="209067" extrusionOk="0">
                    <a:moveTo>
                      <a:pt x="88809" y="1142"/>
                    </a:moveTo>
                    <a:cubicBezTo>
                      <a:pt x="97330" y="1142"/>
                      <a:pt x="104270" y="8082"/>
                      <a:pt x="104270" y="16602"/>
                    </a:cubicBezTo>
                    <a:lnTo>
                      <a:pt x="104270" y="192025"/>
                    </a:lnTo>
                    <a:cubicBezTo>
                      <a:pt x="104270" y="200546"/>
                      <a:pt x="97330" y="207486"/>
                      <a:pt x="88809" y="207486"/>
                    </a:cubicBezTo>
                    <a:lnTo>
                      <a:pt x="16251" y="207486"/>
                    </a:lnTo>
                    <a:cubicBezTo>
                      <a:pt x="7730" y="207486"/>
                      <a:pt x="791" y="200546"/>
                      <a:pt x="791" y="192025"/>
                    </a:cubicBezTo>
                    <a:lnTo>
                      <a:pt x="791" y="16602"/>
                    </a:lnTo>
                    <a:cubicBezTo>
                      <a:pt x="791" y="8082"/>
                      <a:pt x="7730" y="1142"/>
                      <a:pt x="16251" y="1142"/>
                    </a:cubicBezTo>
                    <a:close/>
                    <a:moveTo>
                      <a:pt x="15460" y="0"/>
                    </a:moveTo>
                    <a:cubicBezTo>
                      <a:pt x="6940" y="0"/>
                      <a:pt x="0" y="6940"/>
                      <a:pt x="0" y="15460"/>
                    </a:cubicBezTo>
                    <a:lnTo>
                      <a:pt x="0" y="193606"/>
                    </a:lnTo>
                    <a:cubicBezTo>
                      <a:pt x="0" y="202127"/>
                      <a:pt x="6940" y="209067"/>
                      <a:pt x="15460" y="209067"/>
                    </a:cubicBezTo>
                    <a:lnTo>
                      <a:pt x="89380" y="209067"/>
                    </a:lnTo>
                    <a:cubicBezTo>
                      <a:pt x="97901" y="209067"/>
                      <a:pt x="104841" y="202127"/>
                      <a:pt x="104841" y="193606"/>
                    </a:cubicBezTo>
                    <a:lnTo>
                      <a:pt x="104841" y="15460"/>
                    </a:lnTo>
                    <a:cubicBezTo>
                      <a:pt x="104841" y="6940"/>
                      <a:pt x="97901" y="0"/>
                      <a:pt x="89380" y="0"/>
                    </a:cubicBezTo>
                    <a:close/>
                  </a:path>
                </a:pathLst>
              </a:custGeom>
              <a:solidFill>
                <a:srgbClr val="818284"/>
              </a:solidFill>
              <a:ln>
                <a:noFill/>
              </a:ln>
            </p:spPr>
            <p:txBody>
              <a:bodyPr spcFirstLastPara="1" wrap="square" lIns="31225" tIns="31225" rIns="31225" bIns="312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" name="Google Shape;2190;p104"/>
              <p:cNvSpPr/>
              <p:nvPr/>
            </p:nvSpPr>
            <p:spPr>
              <a:xfrm>
                <a:off x="3766600" y="5195775"/>
                <a:ext cx="67000" cy="64800"/>
              </a:xfrm>
              <a:custGeom>
                <a:avLst/>
                <a:gdLst/>
                <a:ahLst/>
                <a:cxnLst/>
                <a:rect l="l" t="t" r="r" b="b"/>
                <a:pathLst>
                  <a:path w="2680" h="2592" extrusionOk="0">
                    <a:moveTo>
                      <a:pt x="1" y="0"/>
                    </a:moveTo>
                    <a:lnTo>
                      <a:pt x="1" y="2591"/>
                    </a:lnTo>
                    <a:lnTo>
                      <a:pt x="2680" y="2591"/>
                    </a:lnTo>
                    <a:lnTo>
                      <a:pt x="268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31225" tIns="31225" rIns="31225" bIns="312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2191;p104"/>
              <p:cNvSpPr/>
              <p:nvPr/>
            </p:nvSpPr>
            <p:spPr>
              <a:xfrm>
                <a:off x="2507150" y="266650"/>
                <a:ext cx="2587000" cy="5158625"/>
              </a:xfrm>
              <a:custGeom>
                <a:avLst/>
                <a:gdLst/>
                <a:ahLst/>
                <a:cxnLst/>
                <a:rect l="l" t="t" r="r" b="b"/>
                <a:pathLst>
                  <a:path w="103480" h="206345" extrusionOk="0">
                    <a:moveTo>
                      <a:pt x="61741" y="8558"/>
                    </a:moveTo>
                    <a:cubicBezTo>
                      <a:pt x="62649" y="8558"/>
                      <a:pt x="62637" y="9975"/>
                      <a:pt x="61704" y="9975"/>
                    </a:cubicBezTo>
                    <a:cubicBezTo>
                      <a:pt x="61677" y="9975"/>
                      <a:pt x="61650" y="9973"/>
                      <a:pt x="61623" y="9971"/>
                    </a:cubicBezTo>
                    <a:lnTo>
                      <a:pt x="40979" y="9971"/>
                    </a:lnTo>
                    <a:cubicBezTo>
                      <a:pt x="40952" y="9973"/>
                      <a:pt x="40925" y="9975"/>
                      <a:pt x="40898" y="9975"/>
                    </a:cubicBezTo>
                    <a:cubicBezTo>
                      <a:pt x="39965" y="9975"/>
                      <a:pt x="39952" y="8558"/>
                      <a:pt x="40861" y="8558"/>
                    </a:cubicBezTo>
                    <a:cubicBezTo>
                      <a:pt x="40899" y="8558"/>
                      <a:pt x="40938" y="8561"/>
                      <a:pt x="40979" y="8566"/>
                    </a:cubicBezTo>
                    <a:lnTo>
                      <a:pt x="61623" y="8566"/>
                    </a:lnTo>
                    <a:cubicBezTo>
                      <a:pt x="61664" y="8561"/>
                      <a:pt x="61703" y="8558"/>
                      <a:pt x="61741" y="8558"/>
                    </a:cubicBezTo>
                    <a:close/>
                    <a:moveTo>
                      <a:pt x="100713" y="16164"/>
                    </a:moveTo>
                    <a:lnTo>
                      <a:pt x="100713" y="189567"/>
                    </a:lnTo>
                    <a:lnTo>
                      <a:pt x="2987" y="189567"/>
                    </a:lnTo>
                    <a:lnTo>
                      <a:pt x="2987" y="16164"/>
                    </a:lnTo>
                    <a:close/>
                    <a:moveTo>
                      <a:pt x="22357" y="196638"/>
                    </a:moveTo>
                    <a:lnTo>
                      <a:pt x="22313" y="197165"/>
                    </a:lnTo>
                    <a:lnTo>
                      <a:pt x="18448" y="197165"/>
                    </a:lnTo>
                    <a:lnTo>
                      <a:pt x="18448" y="196638"/>
                    </a:lnTo>
                    <a:close/>
                    <a:moveTo>
                      <a:pt x="53277" y="196726"/>
                    </a:moveTo>
                    <a:cubicBezTo>
                      <a:pt x="53365" y="196726"/>
                      <a:pt x="53453" y="196814"/>
                      <a:pt x="53453" y="196945"/>
                    </a:cubicBezTo>
                    <a:lnTo>
                      <a:pt x="53453" y="199976"/>
                    </a:lnTo>
                    <a:cubicBezTo>
                      <a:pt x="53453" y="200064"/>
                      <a:pt x="53365" y="200152"/>
                      <a:pt x="53234" y="200152"/>
                    </a:cubicBezTo>
                    <a:lnTo>
                      <a:pt x="50203" y="200152"/>
                    </a:lnTo>
                    <a:cubicBezTo>
                      <a:pt x="50071" y="200152"/>
                      <a:pt x="49983" y="200064"/>
                      <a:pt x="49983" y="199976"/>
                    </a:cubicBezTo>
                    <a:lnTo>
                      <a:pt x="49983" y="196945"/>
                    </a:lnTo>
                    <a:cubicBezTo>
                      <a:pt x="49983" y="196814"/>
                      <a:pt x="50071" y="196726"/>
                      <a:pt x="50203" y="196726"/>
                    </a:cubicBezTo>
                    <a:close/>
                    <a:moveTo>
                      <a:pt x="80706" y="196517"/>
                    </a:moveTo>
                    <a:cubicBezTo>
                      <a:pt x="80761" y="196517"/>
                      <a:pt x="80816" y="196528"/>
                      <a:pt x="80860" y="196550"/>
                    </a:cubicBezTo>
                    <a:cubicBezTo>
                      <a:pt x="80948" y="196638"/>
                      <a:pt x="80948" y="196770"/>
                      <a:pt x="80860" y="196858"/>
                    </a:cubicBezTo>
                    <a:lnTo>
                      <a:pt x="79455" y="198263"/>
                    </a:lnTo>
                    <a:cubicBezTo>
                      <a:pt x="79367" y="198351"/>
                      <a:pt x="79323" y="198439"/>
                      <a:pt x="79323" y="198527"/>
                    </a:cubicBezTo>
                    <a:cubicBezTo>
                      <a:pt x="79323" y="198614"/>
                      <a:pt x="79367" y="198702"/>
                      <a:pt x="79455" y="198790"/>
                    </a:cubicBezTo>
                    <a:lnTo>
                      <a:pt x="80860" y="200196"/>
                    </a:lnTo>
                    <a:cubicBezTo>
                      <a:pt x="80948" y="200284"/>
                      <a:pt x="80948" y="200415"/>
                      <a:pt x="80860" y="200503"/>
                    </a:cubicBezTo>
                    <a:cubicBezTo>
                      <a:pt x="80816" y="200547"/>
                      <a:pt x="80761" y="200569"/>
                      <a:pt x="80706" y="200569"/>
                    </a:cubicBezTo>
                    <a:cubicBezTo>
                      <a:pt x="80652" y="200569"/>
                      <a:pt x="80597" y="200547"/>
                      <a:pt x="80553" y="200503"/>
                    </a:cubicBezTo>
                    <a:lnTo>
                      <a:pt x="79147" y="199098"/>
                    </a:lnTo>
                    <a:cubicBezTo>
                      <a:pt x="79015" y="198922"/>
                      <a:pt x="78928" y="198746"/>
                      <a:pt x="78928" y="198527"/>
                    </a:cubicBezTo>
                    <a:cubicBezTo>
                      <a:pt x="78928" y="198307"/>
                      <a:pt x="79015" y="198131"/>
                      <a:pt x="79147" y="198000"/>
                    </a:cubicBezTo>
                    <a:lnTo>
                      <a:pt x="80553" y="196550"/>
                    </a:lnTo>
                    <a:cubicBezTo>
                      <a:pt x="80597" y="196528"/>
                      <a:pt x="80652" y="196517"/>
                      <a:pt x="80706" y="196517"/>
                    </a:cubicBezTo>
                    <a:close/>
                    <a:moveTo>
                      <a:pt x="15461" y="1"/>
                    </a:moveTo>
                    <a:cubicBezTo>
                      <a:pt x="6940" y="1"/>
                      <a:pt x="1" y="6941"/>
                      <a:pt x="1" y="15461"/>
                    </a:cubicBezTo>
                    <a:lnTo>
                      <a:pt x="1" y="190884"/>
                    </a:lnTo>
                    <a:cubicBezTo>
                      <a:pt x="1" y="199405"/>
                      <a:pt x="6940" y="206345"/>
                      <a:pt x="15461" y="206345"/>
                    </a:cubicBezTo>
                    <a:lnTo>
                      <a:pt x="88019" y="206345"/>
                    </a:lnTo>
                    <a:cubicBezTo>
                      <a:pt x="96540" y="206345"/>
                      <a:pt x="103480" y="199405"/>
                      <a:pt x="103480" y="190884"/>
                    </a:cubicBezTo>
                    <a:lnTo>
                      <a:pt x="103480" y="15461"/>
                    </a:lnTo>
                    <a:cubicBezTo>
                      <a:pt x="103480" y="6941"/>
                      <a:pt x="96540" y="1"/>
                      <a:pt x="880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31225" tIns="31225" rIns="31225" bIns="312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2192;p104"/>
              <p:cNvSpPr/>
              <p:nvPr/>
            </p:nvSpPr>
            <p:spPr>
              <a:xfrm>
                <a:off x="3505950" y="480600"/>
                <a:ext cx="567450" cy="35425"/>
              </a:xfrm>
              <a:custGeom>
                <a:avLst/>
                <a:gdLst/>
                <a:ahLst/>
                <a:cxnLst/>
                <a:rect l="l" t="t" r="r" b="b"/>
                <a:pathLst>
                  <a:path w="22698" h="1417" extrusionOk="0">
                    <a:moveTo>
                      <a:pt x="909" y="0"/>
                    </a:moveTo>
                    <a:cubicBezTo>
                      <a:pt x="0" y="0"/>
                      <a:pt x="13" y="1417"/>
                      <a:pt x="946" y="1417"/>
                    </a:cubicBezTo>
                    <a:cubicBezTo>
                      <a:pt x="973" y="1417"/>
                      <a:pt x="1000" y="1415"/>
                      <a:pt x="1027" y="1413"/>
                    </a:cubicBezTo>
                    <a:lnTo>
                      <a:pt x="21671" y="1413"/>
                    </a:lnTo>
                    <a:cubicBezTo>
                      <a:pt x="21698" y="1415"/>
                      <a:pt x="21725" y="1417"/>
                      <a:pt x="21752" y="1417"/>
                    </a:cubicBezTo>
                    <a:cubicBezTo>
                      <a:pt x="22685" y="1417"/>
                      <a:pt x="22697" y="0"/>
                      <a:pt x="21789" y="0"/>
                    </a:cubicBezTo>
                    <a:cubicBezTo>
                      <a:pt x="21751" y="0"/>
                      <a:pt x="21712" y="3"/>
                      <a:pt x="21671" y="8"/>
                    </a:cubicBezTo>
                    <a:lnTo>
                      <a:pt x="1027" y="8"/>
                    </a:lnTo>
                    <a:cubicBezTo>
                      <a:pt x="986" y="3"/>
                      <a:pt x="947" y="0"/>
                      <a:pt x="909" y="0"/>
                    </a:cubicBezTo>
                    <a:close/>
                  </a:path>
                </a:pathLst>
              </a:custGeom>
              <a:solidFill>
                <a:srgbClr val="535353"/>
              </a:solidFill>
              <a:ln>
                <a:noFill/>
              </a:ln>
            </p:spPr>
            <p:txBody>
              <a:bodyPr spcFirstLastPara="1" wrap="square" lIns="31225" tIns="31225" rIns="31225" bIns="312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2193;p104"/>
              <p:cNvSpPr/>
              <p:nvPr/>
            </p:nvSpPr>
            <p:spPr>
              <a:xfrm>
                <a:off x="2967225" y="5182600"/>
                <a:ext cx="97750" cy="13200"/>
              </a:xfrm>
              <a:custGeom>
                <a:avLst/>
                <a:gdLst/>
                <a:ahLst/>
                <a:cxnLst/>
                <a:rect l="l" t="t" r="r" b="b"/>
                <a:pathLst>
                  <a:path w="3910" h="528" extrusionOk="0">
                    <a:moveTo>
                      <a:pt x="1" y="0"/>
                    </a:moveTo>
                    <a:lnTo>
                      <a:pt x="1" y="527"/>
                    </a:lnTo>
                    <a:lnTo>
                      <a:pt x="3910" y="527"/>
                    </a:lnTo>
                    <a:lnTo>
                      <a:pt x="391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31225" tIns="31225" rIns="31225" bIns="312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2194;p104"/>
              <p:cNvSpPr/>
              <p:nvPr/>
            </p:nvSpPr>
            <p:spPr>
              <a:xfrm>
                <a:off x="3756725" y="5184775"/>
                <a:ext cx="86775" cy="85675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27" extrusionOk="0">
                    <a:moveTo>
                      <a:pt x="3075" y="440"/>
                    </a:moveTo>
                    <a:lnTo>
                      <a:pt x="3075" y="3031"/>
                    </a:lnTo>
                    <a:lnTo>
                      <a:pt x="396" y="3031"/>
                    </a:lnTo>
                    <a:lnTo>
                      <a:pt x="396" y="440"/>
                    </a:lnTo>
                    <a:close/>
                    <a:moveTo>
                      <a:pt x="220" y="1"/>
                    </a:moveTo>
                    <a:cubicBezTo>
                      <a:pt x="88" y="1"/>
                      <a:pt x="0" y="89"/>
                      <a:pt x="0" y="220"/>
                    </a:cubicBezTo>
                    <a:lnTo>
                      <a:pt x="0" y="3251"/>
                    </a:lnTo>
                    <a:cubicBezTo>
                      <a:pt x="0" y="3339"/>
                      <a:pt x="88" y="3427"/>
                      <a:pt x="220" y="3427"/>
                    </a:cubicBezTo>
                    <a:lnTo>
                      <a:pt x="3294" y="3427"/>
                    </a:lnTo>
                    <a:cubicBezTo>
                      <a:pt x="3382" y="3427"/>
                      <a:pt x="3470" y="3339"/>
                      <a:pt x="3470" y="3251"/>
                    </a:cubicBezTo>
                    <a:lnTo>
                      <a:pt x="3470" y="220"/>
                    </a:lnTo>
                    <a:cubicBezTo>
                      <a:pt x="3470" y="89"/>
                      <a:pt x="3382" y="1"/>
                      <a:pt x="329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31225" tIns="31225" rIns="31225" bIns="312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2195;p104"/>
              <p:cNvSpPr/>
              <p:nvPr/>
            </p:nvSpPr>
            <p:spPr>
              <a:xfrm>
                <a:off x="4480325" y="5179850"/>
                <a:ext cx="50525" cy="102125"/>
              </a:xfrm>
              <a:custGeom>
                <a:avLst/>
                <a:gdLst/>
                <a:ahLst/>
                <a:cxnLst/>
                <a:rect l="l" t="t" r="r" b="b"/>
                <a:pathLst>
                  <a:path w="2021" h="4085" extrusionOk="0">
                    <a:moveTo>
                      <a:pt x="1818" y="0"/>
                    </a:moveTo>
                    <a:cubicBezTo>
                      <a:pt x="1768" y="0"/>
                      <a:pt x="1714" y="22"/>
                      <a:pt x="1670" y="66"/>
                    </a:cubicBezTo>
                    <a:lnTo>
                      <a:pt x="264" y="1516"/>
                    </a:lnTo>
                    <a:cubicBezTo>
                      <a:pt x="88" y="1647"/>
                      <a:pt x="1" y="1823"/>
                      <a:pt x="45" y="2043"/>
                    </a:cubicBezTo>
                    <a:cubicBezTo>
                      <a:pt x="1" y="2262"/>
                      <a:pt x="88" y="2438"/>
                      <a:pt x="264" y="2614"/>
                    </a:cubicBezTo>
                    <a:lnTo>
                      <a:pt x="1670" y="4019"/>
                    </a:lnTo>
                    <a:cubicBezTo>
                      <a:pt x="1714" y="4063"/>
                      <a:pt x="1768" y="4085"/>
                      <a:pt x="1823" y="4085"/>
                    </a:cubicBezTo>
                    <a:cubicBezTo>
                      <a:pt x="1878" y="4085"/>
                      <a:pt x="1933" y="4063"/>
                      <a:pt x="1977" y="4019"/>
                    </a:cubicBezTo>
                    <a:cubicBezTo>
                      <a:pt x="2021" y="3931"/>
                      <a:pt x="2021" y="3799"/>
                      <a:pt x="1977" y="3712"/>
                    </a:cubicBezTo>
                    <a:lnTo>
                      <a:pt x="528" y="2306"/>
                    </a:lnTo>
                    <a:cubicBezTo>
                      <a:pt x="484" y="2218"/>
                      <a:pt x="440" y="2130"/>
                      <a:pt x="440" y="2043"/>
                    </a:cubicBezTo>
                    <a:cubicBezTo>
                      <a:pt x="440" y="1955"/>
                      <a:pt x="484" y="1867"/>
                      <a:pt x="528" y="1823"/>
                    </a:cubicBezTo>
                    <a:lnTo>
                      <a:pt x="1933" y="374"/>
                    </a:lnTo>
                    <a:cubicBezTo>
                      <a:pt x="2021" y="286"/>
                      <a:pt x="2021" y="154"/>
                      <a:pt x="1933" y="66"/>
                    </a:cubicBezTo>
                    <a:cubicBezTo>
                      <a:pt x="1911" y="22"/>
                      <a:pt x="1867" y="0"/>
                      <a:pt x="18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31225" tIns="31225" rIns="31225" bIns="312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6" name="직사각형 35"/>
          <p:cNvSpPr/>
          <p:nvPr/>
        </p:nvSpPr>
        <p:spPr>
          <a:xfrm>
            <a:off x="311122" y="1403413"/>
            <a:ext cx="2700795" cy="63094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35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Just Tablet</a:t>
            </a:r>
            <a:endParaRPr lang="en-US" altLang="ko-KR" sz="35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36908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0807 0.49653 L 0.20859 0.00278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" y="-2469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0859 0.00278 L 2.08333E-7 -4.29344E-17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378" y="-69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2" presetClass="exit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3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756920"/>
            <a:ext cx="12192000" cy="53441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물결 3"/>
          <p:cNvSpPr/>
          <p:nvPr/>
        </p:nvSpPr>
        <p:spPr>
          <a:xfrm>
            <a:off x="939721" y="471378"/>
            <a:ext cx="3270421" cy="764857"/>
          </a:xfrm>
          <a:prstGeom prst="wave">
            <a:avLst>
              <a:gd name="adj1" fmla="val 4983"/>
              <a:gd name="adj2" fmla="val 0"/>
            </a:avLst>
          </a:prstGeom>
          <a:solidFill>
            <a:srgbClr val="FB53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FRONTEND</a:t>
            </a:r>
            <a:endParaRPr lang="ko-KR" altLang="en-US" sz="2400" dirty="0"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43742" y="1382631"/>
            <a:ext cx="3272294" cy="63094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35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Component Set</a:t>
            </a:r>
            <a:endParaRPr lang="en-US" altLang="ko-KR" sz="35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2248686" y="2013573"/>
            <a:ext cx="7628391" cy="3792996"/>
            <a:chOff x="1386241" y="1464804"/>
            <a:chExt cx="9423406" cy="4685515"/>
          </a:xfrm>
        </p:grpSpPr>
        <p:sp>
          <p:nvSpPr>
            <p:cNvPr id="7" name="모서리가 둥근 직사각형 6"/>
            <p:cNvSpPr/>
            <p:nvPr/>
          </p:nvSpPr>
          <p:spPr>
            <a:xfrm>
              <a:off x="1386241" y="1464804"/>
              <a:ext cx="9423406" cy="4685515"/>
            </a:xfrm>
            <a:prstGeom prst="roundRect">
              <a:avLst/>
            </a:prstGeom>
            <a:solidFill>
              <a:schemeClr val="tx1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100000">
                          <a14:foregroundMark x1="13941" y1="70492" x2="11710" y2="51639"/>
                          <a14:foregroundMark x1="89033" y1="42623" x2="88104" y2="53279"/>
                          <a14:foregroundMark x1="65985" y1="43443" x2="62082" y2="58197"/>
                          <a14:foregroundMark x1="41264" y1="50820" x2="36617" y2="63115"/>
                          <a14:backgroundMark x1="15799" y1="11475" x2="27695" y2="18033"/>
                          <a14:backgroundMark x1="26394" y1="63934" x2="26022" y2="75410"/>
                          <a14:backgroundMark x1="41636" y1="18033" x2="55576" y2="15574"/>
                          <a14:backgroundMark x1="75093" y1="15574" x2="88290" y2="1557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012" b="359"/>
            <a:stretch/>
          </p:blipFill>
          <p:spPr>
            <a:xfrm>
              <a:off x="2698242" y="4192676"/>
              <a:ext cx="1243432" cy="597931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35597" y="4987035"/>
              <a:ext cx="880504" cy="959355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>
                          <a14:foregroundMark x1="47826" y1="30345" x2="47826" y2="30345"/>
                          <a14:backgroundMark x1="20290" y1="32414" x2="20290" y2="32414"/>
                          <a14:backgroundMark x1="20290" y1="38621" x2="14493" y2="75172"/>
                          <a14:backgroundMark x1="23913" y1="68276" x2="0" y2="56552"/>
                          <a14:backgroundMark x1="26087" y1="67586" x2="16667" y2="42069"/>
                          <a14:backgroundMark x1="33333" y1="75862" x2="7246" y2="75862"/>
                          <a14:backgroundMark x1="30435" y1="79310" x2="13768" y2="32414"/>
                          <a14:backgroundMark x1="76812" y1="80000" x2="33333" y2="79310"/>
                          <a14:backgroundMark x1="78986" y1="80000" x2="90580" y2="4413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89078" y="3238581"/>
              <a:ext cx="847029" cy="889994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10" cstate="print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00398" y="3987686"/>
              <a:ext cx="1639797" cy="1840699"/>
            </a:xfrm>
            <a:prstGeom prst="rect">
              <a:avLst/>
            </a:prstGeom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12" cstate="print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297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60650" y="3987686"/>
              <a:ext cx="1579605" cy="1835610"/>
            </a:xfrm>
            <a:prstGeom prst="rect">
              <a:avLst/>
            </a:prstGeom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78201" y="1685743"/>
              <a:ext cx="1722955" cy="2143948"/>
            </a:xfrm>
            <a:prstGeom prst="rect">
              <a:avLst/>
            </a:prstGeom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79001" y="1705589"/>
              <a:ext cx="3009544" cy="2035025"/>
            </a:xfrm>
            <a:prstGeom prst="rect">
              <a:avLst/>
            </a:prstGeom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44239" y="3291644"/>
              <a:ext cx="3323006" cy="887735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83902" y="4826261"/>
              <a:ext cx="1637637" cy="632204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6102" y="5362105"/>
              <a:ext cx="1605437" cy="619773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11317" y="3945348"/>
              <a:ext cx="2987388" cy="2020043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01957" y="1685743"/>
              <a:ext cx="3993184" cy="852764"/>
            </a:xfrm>
            <a:prstGeom prst="rect">
              <a:avLst/>
            </a:prstGeom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82861" y="2454451"/>
              <a:ext cx="3189701" cy="1017405"/>
            </a:xfrm>
            <a:prstGeom prst="rect">
              <a:avLst/>
            </a:prstGeom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24684" y="4143619"/>
              <a:ext cx="1004774" cy="1004774"/>
            </a:xfrm>
            <a:prstGeom prst="rect">
              <a:avLst/>
            </a:prstGeom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35217" y="2599128"/>
              <a:ext cx="723818" cy="76000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71134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0" y="756920"/>
            <a:ext cx="12192000" cy="53441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물결 3"/>
          <p:cNvSpPr/>
          <p:nvPr/>
        </p:nvSpPr>
        <p:spPr>
          <a:xfrm>
            <a:off x="939721" y="471378"/>
            <a:ext cx="3270421" cy="764857"/>
          </a:xfrm>
          <a:prstGeom prst="wave">
            <a:avLst>
              <a:gd name="adj1" fmla="val 4983"/>
              <a:gd name="adj2" fmla="val 0"/>
            </a:avLst>
          </a:prstGeom>
          <a:solidFill>
            <a:srgbClr val="FB53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FRONTEND</a:t>
            </a:r>
            <a:endParaRPr lang="ko-KR" altLang="en-US" sz="2400" dirty="0"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43742" y="1382631"/>
            <a:ext cx="3074867" cy="63094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35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Other Library</a:t>
            </a:r>
            <a:endParaRPr lang="en-US" altLang="ko-KR" sz="35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22" t="33139" r="49857" b="12830"/>
          <a:stretch/>
        </p:blipFill>
        <p:spPr>
          <a:xfrm>
            <a:off x="1566218" y="3304492"/>
            <a:ext cx="1888566" cy="186909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63" t="40224" r="10863" b="21787"/>
          <a:stretch/>
        </p:blipFill>
        <p:spPr>
          <a:xfrm>
            <a:off x="277417" y="3497262"/>
            <a:ext cx="1347556" cy="148998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977" t="43214" r="15774" b="16294"/>
          <a:stretch/>
        </p:blipFill>
        <p:spPr>
          <a:xfrm>
            <a:off x="3475046" y="3575708"/>
            <a:ext cx="1131787" cy="1660573"/>
          </a:xfrm>
          <a:prstGeom prst="rect">
            <a:avLst/>
          </a:prstGeom>
        </p:spPr>
      </p:pic>
      <p:sp>
        <p:nvSpPr>
          <p:cNvPr id="11" name="모서리가 둥근 직사각형 10"/>
          <p:cNvSpPr/>
          <p:nvPr/>
        </p:nvSpPr>
        <p:spPr>
          <a:xfrm>
            <a:off x="1610119" y="2609774"/>
            <a:ext cx="1902660" cy="54643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tx1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V</a:t>
            </a:r>
            <a:r>
              <a:rPr lang="en-US" altLang="ko-KR" sz="2800" dirty="0" smtClean="0">
                <a:solidFill>
                  <a:schemeClr val="tx1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ictory</a:t>
            </a:r>
          </a:p>
        </p:txBody>
      </p:sp>
      <p:sp>
        <p:nvSpPr>
          <p:cNvPr id="13" name="모서리가 둥근 직사각형 12"/>
          <p:cNvSpPr/>
          <p:nvPr/>
        </p:nvSpPr>
        <p:spPr>
          <a:xfrm>
            <a:off x="5614321" y="2609774"/>
            <a:ext cx="2734859" cy="54643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b="1" dirty="0" err="1">
                <a:solidFill>
                  <a:schemeClr val="tx1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AppIntroSlider</a:t>
            </a:r>
            <a:endParaRPr lang="en-US" altLang="ko-KR" sz="2800" b="1" dirty="0">
              <a:solidFill>
                <a:schemeClr val="tx1"/>
              </a:solidFill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</p:txBody>
      </p:sp>
      <p:pic>
        <p:nvPicPr>
          <p:cNvPr id="6152" name="Picture 8" descr="https://static.vecteezy.com/system/protected/files/001/207/007/vecteezy_music-player-button-sound_1207007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7950" y="3421006"/>
            <a:ext cx="809331" cy="808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Repository Icon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7499" y="2478947"/>
            <a:ext cx="808086" cy="808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React Graph: Top 5 React Chart Libraries for 2020 - DEV Community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858" y="2540344"/>
            <a:ext cx="691051" cy="685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7428" y="3293278"/>
            <a:ext cx="3240000" cy="2025000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6968" y="3475608"/>
            <a:ext cx="3240000" cy="202500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7009" y="3671528"/>
            <a:ext cx="3240000" cy="202500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5585" y="3901735"/>
            <a:ext cx="3240000" cy="2025000"/>
          </a:xfrm>
          <a:prstGeom prst="rect">
            <a:avLst/>
          </a:prstGeom>
        </p:spPr>
      </p:pic>
      <p:sp>
        <p:nvSpPr>
          <p:cNvPr id="21" name="원형 화살표 20"/>
          <p:cNvSpPr/>
          <p:nvPr/>
        </p:nvSpPr>
        <p:spPr>
          <a:xfrm rot="11796061">
            <a:off x="4793289" y="3567323"/>
            <a:ext cx="2257523" cy="2025000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5001893"/>
              <a:gd name="adj5" fmla="val 12500"/>
            </a:avLst>
          </a:prstGeom>
          <a:solidFill>
            <a:srgbClr val="62DC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7" name="모서리가 둥근 직사각형 26"/>
          <p:cNvSpPr/>
          <p:nvPr/>
        </p:nvSpPr>
        <p:spPr>
          <a:xfrm>
            <a:off x="8973612" y="2609774"/>
            <a:ext cx="3278006" cy="54643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 smtClean="0">
                <a:solidFill>
                  <a:schemeClr val="tx1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react </a:t>
            </a:r>
            <a:r>
              <a:rPr lang="en-US" altLang="ko-KR" sz="2800" dirty="0">
                <a:solidFill>
                  <a:schemeClr val="tx1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native sound</a:t>
            </a:r>
          </a:p>
        </p:txBody>
      </p:sp>
      <p:sp>
        <p:nvSpPr>
          <p:cNvPr id="28" name="모서리가 둥근 직사각형 27"/>
          <p:cNvSpPr/>
          <p:nvPr/>
        </p:nvSpPr>
        <p:spPr>
          <a:xfrm>
            <a:off x="8973612" y="4689848"/>
            <a:ext cx="3278006" cy="54643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 smtClean="0">
                <a:solidFill>
                  <a:schemeClr val="tx1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…</a:t>
            </a:r>
            <a:endParaRPr lang="en-US" altLang="ko-KR" sz="2800" dirty="0">
              <a:solidFill>
                <a:schemeClr val="tx1"/>
              </a:solidFill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33409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1847626"/>
            <a:ext cx="12192000" cy="3162748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833137" y="2767281"/>
            <a:ext cx="424039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>
                <a:solidFill>
                  <a:srgbClr val="FB537B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CHAPTER4.</a:t>
            </a:r>
          </a:p>
          <a:p>
            <a:r>
              <a:rPr lang="en-US" altLang="ko-KR" sz="4000" dirty="0" smtClean="0">
                <a:solidFill>
                  <a:schemeClr val="bg1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Let’s Play DINORY!</a:t>
            </a:r>
            <a:endParaRPr lang="ko-KR" altLang="en-US" sz="4000" dirty="0">
              <a:solidFill>
                <a:schemeClr val="bg1"/>
              </a:solidFill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810" y="4090720"/>
            <a:ext cx="2703635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8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756920"/>
            <a:ext cx="12192000" cy="53441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물결 8"/>
          <p:cNvSpPr/>
          <p:nvPr/>
        </p:nvSpPr>
        <p:spPr>
          <a:xfrm>
            <a:off x="939721" y="471378"/>
            <a:ext cx="3270421" cy="764857"/>
          </a:xfrm>
          <a:prstGeom prst="wave">
            <a:avLst>
              <a:gd name="adj1" fmla="val 4983"/>
              <a:gd name="adj2" fmla="val 0"/>
            </a:avLst>
          </a:prstGeom>
          <a:solidFill>
            <a:srgbClr val="FB53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PLAY WITH</a:t>
            </a:r>
            <a:endParaRPr lang="ko-KR" altLang="en-US" sz="2400" dirty="0"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7924" y="1249674"/>
            <a:ext cx="3894992" cy="3894992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1412875" y="5158105"/>
            <a:ext cx="8865089" cy="63094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35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플레이 스토어에서 </a:t>
            </a:r>
            <a:r>
              <a:rPr lang="en-US" altLang="ko-KR" sz="3500" dirty="0" smtClean="0">
                <a:ln w="0"/>
                <a:solidFill>
                  <a:srgbClr val="EE577B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‘</a:t>
            </a:r>
            <a:r>
              <a:rPr lang="en-US" altLang="ko-KR" sz="3500" dirty="0" err="1" smtClean="0">
                <a:ln w="0"/>
                <a:solidFill>
                  <a:srgbClr val="EE577B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Dinory</a:t>
            </a:r>
            <a:r>
              <a:rPr lang="en-US" altLang="ko-KR" sz="3500" dirty="0" smtClean="0">
                <a:ln w="0"/>
                <a:solidFill>
                  <a:srgbClr val="EE577B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’</a:t>
            </a:r>
            <a:r>
              <a:rPr lang="ko-KR" altLang="en-US" sz="35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를 검색해주세요</a:t>
            </a:r>
            <a:r>
              <a:rPr lang="en-US" altLang="ko-KR" sz="35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!</a:t>
            </a:r>
            <a:endParaRPr lang="en-US" altLang="ko-KR" sz="35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1660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756920"/>
            <a:ext cx="12192000" cy="53441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물결 8"/>
          <p:cNvSpPr/>
          <p:nvPr/>
        </p:nvSpPr>
        <p:spPr>
          <a:xfrm>
            <a:off x="939721" y="512018"/>
            <a:ext cx="3270421" cy="764857"/>
          </a:xfrm>
          <a:prstGeom prst="wave">
            <a:avLst>
              <a:gd name="adj1" fmla="val 4983"/>
              <a:gd name="adj2" fmla="val 0"/>
            </a:avLst>
          </a:prstGeom>
          <a:solidFill>
            <a:srgbClr val="FB53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err="1" smtClean="0"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QnA</a:t>
            </a:r>
            <a:endParaRPr lang="ko-KR" altLang="en-US" sz="2400" dirty="0"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4399418" y="2967335"/>
            <a:ext cx="339317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Thank You.</a:t>
            </a:r>
            <a:endParaRPr lang="en-US" altLang="ko-KR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40752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0" y="1847626"/>
            <a:ext cx="12192000" cy="3162748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4390180" y="2767281"/>
            <a:ext cx="341164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>
                <a:solidFill>
                  <a:srgbClr val="EE577B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CHAPTER1</a:t>
            </a:r>
            <a:r>
              <a:rPr lang="en-US" altLang="ko-KR" sz="4000" dirty="0" smtClean="0">
                <a:solidFill>
                  <a:srgbClr val="FB537B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. </a:t>
            </a:r>
            <a:endParaRPr lang="en-US" altLang="ko-KR" sz="4000" dirty="0">
              <a:solidFill>
                <a:srgbClr val="FB537B"/>
              </a:solidFill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  <a:p>
            <a:r>
              <a:rPr lang="en-US" altLang="ko-KR" sz="4000" dirty="0" smtClean="0">
                <a:solidFill>
                  <a:schemeClr val="bg1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Why ‘DINORY’?</a:t>
            </a:r>
            <a:endParaRPr lang="ko-KR" altLang="en-US" sz="4000" dirty="0">
              <a:solidFill>
                <a:schemeClr val="bg1"/>
              </a:solidFill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083520" y="3429000"/>
            <a:ext cx="1826779" cy="2495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836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직사각형 268"/>
          <p:cNvSpPr/>
          <p:nvPr/>
        </p:nvSpPr>
        <p:spPr>
          <a:xfrm>
            <a:off x="0" y="756920"/>
            <a:ext cx="12192000" cy="53441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4" name="물결 263"/>
          <p:cNvSpPr/>
          <p:nvPr/>
        </p:nvSpPr>
        <p:spPr>
          <a:xfrm>
            <a:off x="939721" y="471378"/>
            <a:ext cx="3270421" cy="764857"/>
          </a:xfrm>
          <a:prstGeom prst="wave">
            <a:avLst>
              <a:gd name="adj1" fmla="val 4983"/>
              <a:gd name="adj2" fmla="val 0"/>
            </a:avLst>
          </a:prstGeom>
          <a:solidFill>
            <a:srgbClr val="FB53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BACKGROUND</a:t>
            </a:r>
            <a:endParaRPr lang="ko-KR" altLang="en-US" sz="2400" dirty="0"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</p:txBody>
      </p:sp>
      <p:pic>
        <p:nvPicPr>
          <p:cNvPr id="266" name="그림 26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0213" y="1406267"/>
            <a:ext cx="8791575" cy="704850"/>
          </a:xfrm>
          <a:prstGeom prst="rect">
            <a:avLst/>
          </a:prstGeom>
        </p:spPr>
      </p:pic>
      <p:grpSp>
        <p:nvGrpSpPr>
          <p:cNvPr id="270" name="그룹 269"/>
          <p:cNvGrpSpPr/>
          <p:nvPr/>
        </p:nvGrpSpPr>
        <p:grpSpPr>
          <a:xfrm>
            <a:off x="1822521" y="2395457"/>
            <a:ext cx="8546958" cy="3369293"/>
            <a:chOff x="2239804" y="2395457"/>
            <a:chExt cx="8546958" cy="3369293"/>
          </a:xfrm>
        </p:grpSpPr>
        <p:pic>
          <p:nvPicPr>
            <p:cNvPr id="265" name="그림 26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39804" y="2395457"/>
              <a:ext cx="3369293" cy="3369293"/>
            </a:xfrm>
            <a:prstGeom prst="rect">
              <a:avLst/>
            </a:prstGeom>
          </p:spPr>
        </p:pic>
        <p:pic>
          <p:nvPicPr>
            <p:cNvPr id="267" name="Picture 2" descr="아이 영어교육, 언제부터 시작 해야할까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94371" y="2395457"/>
              <a:ext cx="4492391" cy="33692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177660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직사각형 47"/>
          <p:cNvSpPr/>
          <p:nvPr/>
        </p:nvSpPr>
        <p:spPr>
          <a:xfrm>
            <a:off x="0" y="756920"/>
            <a:ext cx="12192000" cy="53441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4" name="물결 263"/>
          <p:cNvSpPr/>
          <p:nvPr/>
        </p:nvSpPr>
        <p:spPr>
          <a:xfrm>
            <a:off x="939721" y="471378"/>
            <a:ext cx="3270421" cy="764857"/>
          </a:xfrm>
          <a:prstGeom prst="wave">
            <a:avLst>
              <a:gd name="adj1" fmla="val 4983"/>
              <a:gd name="adj2" fmla="val 0"/>
            </a:avLst>
          </a:prstGeom>
          <a:solidFill>
            <a:srgbClr val="FB53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PROBLEM</a:t>
            </a:r>
            <a:endParaRPr lang="ko-KR" altLang="en-US" sz="2400" dirty="0"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</p:txBody>
      </p:sp>
      <p:sp>
        <p:nvSpPr>
          <p:cNvPr id="36" name="모서리가 둥근 직사각형 35"/>
          <p:cNvSpPr/>
          <p:nvPr/>
        </p:nvSpPr>
        <p:spPr>
          <a:xfrm>
            <a:off x="6821338" y="2254036"/>
            <a:ext cx="4657401" cy="72284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>
                <a:solidFill>
                  <a:schemeClr val="tx1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단순 암기로 </a:t>
            </a:r>
            <a:r>
              <a:rPr lang="ko-KR" altLang="en-US" sz="2800" dirty="0" smtClean="0">
                <a:solidFill>
                  <a:srgbClr val="FB537B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효율성</a:t>
            </a:r>
            <a:r>
              <a:rPr lang="ko-KR" altLang="en-US" sz="2800" dirty="0" smtClean="0">
                <a:solidFill>
                  <a:schemeClr val="tx1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 저하</a:t>
            </a:r>
            <a:endParaRPr lang="ko-KR" altLang="en-US" sz="2800" dirty="0">
              <a:solidFill>
                <a:schemeClr val="tx1"/>
              </a:solidFill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721" y="1786676"/>
            <a:ext cx="4756858" cy="3567644"/>
          </a:xfrm>
          <a:prstGeom prst="rect">
            <a:avLst/>
          </a:prstGeom>
        </p:spPr>
      </p:pic>
      <p:sp>
        <p:nvSpPr>
          <p:cNvPr id="45" name="모서리가 둥근 직사각형 44"/>
          <p:cNvSpPr/>
          <p:nvPr/>
        </p:nvSpPr>
        <p:spPr>
          <a:xfrm>
            <a:off x="6821337" y="3341156"/>
            <a:ext cx="4657401" cy="72284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>
                <a:solidFill>
                  <a:schemeClr val="tx1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영어에 대한 </a:t>
            </a:r>
            <a:r>
              <a:rPr lang="ko-KR" altLang="en-US" sz="2800" dirty="0" smtClean="0">
                <a:solidFill>
                  <a:srgbClr val="FB537B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흥미</a:t>
            </a:r>
            <a:r>
              <a:rPr lang="ko-KR" altLang="en-US" sz="2800" dirty="0" smtClean="0">
                <a:solidFill>
                  <a:schemeClr val="tx1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 상실</a:t>
            </a:r>
            <a:endParaRPr lang="ko-KR" altLang="en-US" sz="2800" dirty="0">
              <a:solidFill>
                <a:schemeClr val="tx1"/>
              </a:solidFill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</p:txBody>
      </p:sp>
      <p:sp>
        <p:nvSpPr>
          <p:cNvPr id="46" name="모서리가 둥근 직사각형 45"/>
          <p:cNvSpPr/>
          <p:nvPr/>
        </p:nvSpPr>
        <p:spPr>
          <a:xfrm>
            <a:off x="6821337" y="4473996"/>
            <a:ext cx="4657401" cy="72284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>
                <a:solidFill>
                  <a:schemeClr val="tx1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읽기</a:t>
            </a:r>
            <a:r>
              <a:rPr lang="en-US" altLang="ko-KR" sz="2800" dirty="0" smtClean="0">
                <a:solidFill>
                  <a:schemeClr val="tx1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, </a:t>
            </a:r>
            <a:r>
              <a:rPr lang="ko-KR" altLang="en-US" sz="2800" dirty="0" smtClean="0">
                <a:solidFill>
                  <a:schemeClr val="tx1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듣기</a:t>
            </a:r>
            <a:r>
              <a:rPr lang="ko-KR" altLang="en-US" sz="2800" dirty="0">
                <a:solidFill>
                  <a:schemeClr val="tx1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는</a:t>
            </a:r>
            <a:r>
              <a:rPr lang="ko-KR" altLang="en-US" sz="2800" dirty="0" smtClean="0">
                <a:solidFill>
                  <a:schemeClr val="tx1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 </a:t>
            </a:r>
            <a:r>
              <a:rPr lang="en-US" altLang="ko-KR" sz="2800" dirty="0" smtClean="0">
                <a:solidFill>
                  <a:schemeClr val="tx1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OK, </a:t>
            </a:r>
            <a:r>
              <a:rPr lang="ko-KR" altLang="en-US" sz="2800" dirty="0" smtClean="0">
                <a:solidFill>
                  <a:srgbClr val="FB537B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쓰기</a:t>
            </a:r>
            <a:r>
              <a:rPr lang="ko-KR" altLang="en-US" sz="2800" dirty="0" smtClean="0">
                <a:solidFill>
                  <a:schemeClr val="tx1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는 </a:t>
            </a:r>
            <a:r>
              <a:rPr lang="en-US" altLang="ko-KR" sz="2800" dirty="0" smtClean="0">
                <a:solidFill>
                  <a:schemeClr val="tx1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NO</a:t>
            </a:r>
            <a:endParaRPr lang="ko-KR" altLang="en-US" sz="2800" dirty="0">
              <a:solidFill>
                <a:schemeClr val="tx1"/>
              </a:solidFill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</p:txBody>
      </p:sp>
      <p:sp>
        <p:nvSpPr>
          <p:cNvPr id="75" name="Google Shape;1192;p43"/>
          <p:cNvSpPr/>
          <p:nvPr/>
        </p:nvSpPr>
        <p:spPr>
          <a:xfrm rot="247693">
            <a:off x="6330148" y="3338377"/>
            <a:ext cx="551857" cy="702702"/>
          </a:xfrm>
          <a:custGeom>
            <a:avLst/>
            <a:gdLst/>
            <a:ahLst/>
            <a:cxnLst/>
            <a:rect l="l" t="t" r="r" b="b"/>
            <a:pathLst>
              <a:path w="6673" h="8497" extrusionOk="0">
                <a:moveTo>
                  <a:pt x="2736" y="1335"/>
                </a:moveTo>
                <a:lnTo>
                  <a:pt x="2936" y="1357"/>
                </a:lnTo>
                <a:lnTo>
                  <a:pt x="3114" y="1357"/>
                </a:lnTo>
                <a:lnTo>
                  <a:pt x="3448" y="1424"/>
                </a:lnTo>
                <a:lnTo>
                  <a:pt x="3737" y="1513"/>
                </a:lnTo>
                <a:lnTo>
                  <a:pt x="3937" y="1646"/>
                </a:lnTo>
                <a:lnTo>
                  <a:pt x="4048" y="1713"/>
                </a:lnTo>
                <a:lnTo>
                  <a:pt x="4115" y="1779"/>
                </a:lnTo>
                <a:lnTo>
                  <a:pt x="4226" y="1913"/>
                </a:lnTo>
                <a:lnTo>
                  <a:pt x="4293" y="2069"/>
                </a:lnTo>
                <a:lnTo>
                  <a:pt x="4338" y="2247"/>
                </a:lnTo>
                <a:lnTo>
                  <a:pt x="4338" y="2424"/>
                </a:lnTo>
                <a:lnTo>
                  <a:pt x="4338" y="2580"/>
                </a:lnTo>
                <a:lnTo>
                  <a:pt x="4293" y="2714"/>
                </a:lnTo>
                <a:lnTo>
                  <a:pt x="4226" y="2847"/>
                </a:lnTo>
                <a:lnTo>
                  <a:pt x="4115" y="2958"/>
                </a:lnTo>
                <a:lnTo>
                  <a:pt x="3982" y="3070"/>
                </a:lnTo>
                <a:lnTo>
                  <a:pt x="3826" y="3181"/>
                </a:lnTo>
                <a:lnTo>
                  <a:pt x="3648" y="3292"/>
                </a:lnTo>
                <a:lnTo>
                  <a:pt x="3448" y="3381"/>
                </a:lnTo>
                <a:lnTo>
                  <a:pt x="3381" y="3381"/>
                </a:lnTo>
                <a:lnTo>
                  <a:pt x="3248" y="3448"/>
                </a:lnTo>
                <a:lnTo>
                  <a:pt x="2914" y="3537"/>
                </a:lnTo>
                <a:lnTo>
                  <a:pt x="2625" y="3603"/>
                </a:lnTo>
                <a:lnTo>
                  <a:pt x="2336" y="3626"/>
                </a:lnTo>
                <a:lnTo>
                  <a:pt x="2091" y="3648"/>
                </a:lnTo>
                <a:lnTo>
                  <a:pt x="1935" y="2558"/>
                </a:lnTo>
                <a:lnTo>
                  <a:pt x="1735" y="1424"/>
                </a:lnTo>
                <a:lnTo>
                  <a:pt x="2024" y="1379"/>
                </a:lnTo>
                <a:lnTo>
                  <a:pt x="2291" y="1335"/>
                </a:lnTo>
                <a:close/>
                <a:moveTo>
                  <a:pt x="3292" y="5027"/>
                </a:moveTo>
                <a:lnTo>
                  <a:pt x="3692" y="5071"/>
                </a:lnTo>
                <a:lnTo>
                  <a:pt x="4004" y="5138"/>
                </a:lnTo>
                <a:lnTo>
                  <a:pt x="4293" y="5227"/>
                </a:lnTo>
                <a:lnTo>
                  <a:pt x="4515" y="5338"/>
                </a:lnTo>
                <a:lnTo>
                  <a:pt x="4604" y="5405"/>
                </a:lnTo>
                <a:lnTo>
                  <a:pt x="4693" y="5494"/>
                </a:lnTo>
                <a:lnTo>
                  <a:pt x="4782" y="5627"/>
                </a:lnTo>
                <a:lnTo>
                  <a:pt x="4849" y="5783"/>
                </a:lnTo>
                <a:lnTo>
                  <a:pt x="4894" y="5961"/>
                </a:lnTo>
                <a:lnTo>
                  <a:pt x="4916" y="6161"/>
                </a:lnTo>
                <a:lnTo>
                  <a:pt x="4894" y="6295"/>
                </a:lnTo>
                <a:lnTo>
                  <a:pt x="4871" y="6428"/>
                </a:lnTo>
                <a:lnTo>
                  <a:pt x="4782" y="6539"/>
                </a:lnTo>
                <a:lnTo>
                  <a:pt x="4693" y="6673"/>
                </a:lnTo>
                <a:lnTo>
                  <a:pt x="4560" y="6784"/>
                </a:lnTo>
                <a:lnTo>
                  <a:pt x="4404" y="6873"/>
                </a:lnTo>
                <a:lnTo>
                  <a:pt x="4226" y="6984"/>
                </a:lnTo>
                <a:lnTo>
                  <a:pt x="4004" y="7073"/>
                </a:lnTo>
                <a:lnTo>
                  <a:pt x="3959" y="7073"/>
                </a:lnTo>
                <a:lnTo>
                  <a:pt x="3804" y="7140"/>
                </a:lnTo>
                <a:lnTo>
                  <a:pt x="3470" y="7229"/>
                </a:lnTo>
                <a:lnTo>
                  <a:pt x="3181" y="7296"/>
                </a:lnTo>
                <a:lnTo>
                  <a:pt x="2914" y="7340"/>
                </a:lnTo>
                <a:lnTo>
                  <a:pt x="2647" y="7340"/>
                </a:lnTo>
                <a:lnTo>
                  <a:pt x="2491" y="6272"/>
                </a:lnTo>
                <a:lnTo>
                  <a:pt x="2291" y="5116"/>
                </a:lnTo>
                <a:lnTo>
                  <a:pt x="2847" y="5049"/>
                </a:lnTo>
                <a:lnTo>
                  <a:pt x="3092" y="5027"/>
                </a:lnTo>
                <a:close/>
                <a:moveTo>
                  <a:pt x="2692" y="0"/>
                </a:moveTo>
                <a:lnTo>
                  <a:pt x="2558" y="22"/>
                </a:lnTo>
                <a:lnTo>
                  <a:pt x="2269" y="22"/>
                </a:lnTo>
                <a:lnTo>
                  <a:pt x="1668" y="67"/>
                </a:lnTo>
                <a:lnTo>
                  <a:pt x="1090" y="156"/>
                </a:lnTo>
                <a:lnTo>
                  <a:pt x="534" y="289"/>
                </a:lnTo>
                <a:lnTo>
                  <a:pt x="0" y="467"/>
                </a:lnTo>
                <a:lnTo>
                  <a:pt x="156" y="2069"/>
                </a:lnTo>
                <a:lnTo>
                  <a:pt x="378" y="4604"/>
                </a:lnTo>
                <a:lnTo>
                  <a:pt x="623" y="7007"/>
                </a:lnTo>
                <a:lnTo>
                  <a:pt x="801" y="8497"/>
                </a:lnTo>
                <a:lnTo>
                  <a:pt x="2336" y="8430"/>
                </a:lnTo>
                <a:lnTo>
                  <a:pt x="3492" y="8341"/>
                </a:lnTo>
                <a:lnTo>
                  <a:pt x="4293" y="8274"/>
                </a:lnTo>
                <a:lnTo>
                  <a:pt x="4738" y="8208"/>
                </a:lnTo>
                <a:lnTo>
                  <a:pt x="4805" y="8185"/>
                </a:lnTo>
                <a:lnTo>
                  <a:pt x="5049" y="8119"/>
                </a:lnTo>
                <a:lnTo>
                  <a:pt x="5227" y="8074"/>
                </a:lnTo>
                <a:lnTo>
                  <a:pt x="5427" y="7985"/>
                </a:lnTo>
                <a:lnTo>
                  <a:pt x="5717" y="7852"/>
                </a:lnTo>
                <a:lnTo>
                  <a:pt x="5983" y="7696"/>
                </a:lnTo>
                <a:lnTo>
                  <a:pt x="6184" y="7518"/>
                </a:lnTo>
                <a:lnTo>
                  <a:pt x="6362" y="7340"/>
                </a:lnTo>
                <a:lnTo>
                  <a:pt x="6495" y="7140"/>
                </a:lnTo>
                <a:lnTo>
                  <a:pt x="6606" y="6918"/>
                </a:lnTo>
                <a:lnTo>
                  <a:pt x="6651" y="6673"/>
                </a:lnTo>
                <a:lnTo>
                  <a:pt x="6673" y="6428"/>
                </a:lnTo>
                <a:lnTo>
                  <a:pt x="6651" y="6117"/>
                </a:lnTo>
                <a:lnTo>
                  <a:pt x="6629" y="5828"/>
                </a:lnTo>
                <a:lnTo>
                  <a:pt x="6584" y="5561"/>
                </a:lnTo>
                <a:lnTo>
                  <a:pt x="6517" y="5338"/>
                </a:lnTo>
                <a:lnTo>
                  <a:pt x="6428" y="5116"/>
                </a:lnTo>
                <a:lnTo>
                  <a:pt x="6339" y="4938"/>
                </a:lnTo>
                <a:lnTo>
                  <a:pt x="6228" y="4782"/>
                </a:lnTo>
                <a:lnTo>
                  <a:pt x="6117" y="4649"/>
                </a:lnTo>
                <a:lnTo>
                  <a:pt x="5961" y="4538"/>
                </a:lnTo>
                <a:lnTo>
                  <a:pt x="5806" y="4449"/>
                </a:lnTo>
                <a:lnTo>
                  <a:pt x="5628" y="4360"/>
                </a:lnTo>
                <a:lnTo>
                  <a:pt x="5450" y="4271"/>
                </a:lnTo>
                <a:lnTo>
                  <a:pt x="5227" y="4204"/>
                </a:lnTo>
                <a:lnTo>
                  <a:pt x="5005" y="4159"/>
                </a:lnTo>
                <a:lnTo>
                  <a:pt x="4760" y="4115"/>
                </a:lnTo>
                <a:lnTo>
                  <a:pt x="4493" y="4070"/>
                </a:lnTo>
                <a:lnTo>
                  <a:pt x="4983" y="3915"/>
                </a:lnTo>
                <a:lnTo>
                  <a:pt x="5405" y="3737"/>
                </a:lnTo>
                <a:lnTo>
                  <a:pt x="5761" y="3559"/>
                </a:lnTo>
                <a:lnTo>
                  <a:pt x="6050" y="3359"/>
                </a:lnTo>
                <a:lnTo>
                  <a:pt x="6273" y="3136"/>
                </a:lnTo>
                <a:lnTo>
                  <a:pt x="6362" y="3025"/>
                </a:lnTo>
                <a:lnTo>
                  <a:pt x="6428" y="2914"/>
                </a:lnTo>
                <a:lnTo>
                  <a:pt x="6495" y="2803"/>
                </a:lnTo>
                <a:lnTo>
                  <a:pt x="6517" y="2691"/>
                </a:lnTo>
                <a:lnTo>
                  <a:pt x="6540" y="2558"/>
                </a:lnTo>
                <a:lnTo>
                  <a:pt x="6562" y="2424"/>
                </a:lnTo>
                <a:lnTo>
                  <a:pt x="6540" y="2224"/>
                </a:lnTo>
                <a:lnTo>
                  <a:pt x="6517" y="2046"/>
                </a:lnTo>
                <a:lnTo>
                  <a:pt x="6473" y="1846"/>
                </a:lnTo>
                <a:lnTo>
                  <a:pt x="6384" y="1646"/>
                </a:lnTo>
                <a:lnTo>
                  <a:pt x="6295" y="1468"/>
                </a:lnTo>
                <a:lnTo>
                  <a:pt x="6161" y="1290"/>
                </a:lnTo>
                <a:lnTo>
                  <a:pt x="6028" y="1112"/>
                </a:lnTo>
                <a:lnTo>
                  <a:pt x="5872" y="956"/>
                </a:lnTo>
                <a:lnTo>
                  <a:pt x="5628" y="756"/>
                </a:lnTo>
                <a:lnTo>
                  <a:pt x="5361" y="578"/>
                </a:lnTo>
                <a:lnTo>
                  <a:pt x="5072" y="423"/>
                </a:lnTo>
                <a:lnTo>
                  <a:pt x="4760" y="289"/>
                </a:lnTo>
                <a:lnTo>
                  <a:pt x="4426" y="178"/>
                </a:lnTo>
                <a:lnTo>
                  <a:pt x="4048" y="111"/>
                </a:lnTo>
                <a:lnTo>
                  <a:pt x="3670" y="44"/>
                </a:lnTo>
                <a:lnTo>
                  <a:pt x="3270" y="22"/>
                </a:lnTo>
                <a:lnTo>
                  <a:pt x="2692" y="0"/>
                </a:lnTo>
                <a:close/>
              </a:path>
            </a:pathLst>
          </a:custGeom>
          <a:solidFill>
            <a:srgbClr val="B8D47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1176;p43"/>
          <p:cNvSpPr/>
          <p:nvPr/>
        </p:nvSpPr>
        <p:spPr>
          <a:xfrm>
            <a:off x="6318542" y="4428276"/>
            <a:ext cx="557481" cy="767208"/>
          </a:xfrm>
          <a:custGeom>
            <a:avLst/>
            <a:gdLst/>
            <a:ahLst/>
            <a:cxnLst/>
            <a:rect l="l" t="t" r="r" b="b"/>
            <a:pathLst>
              <a:path w="6741" h="9277" extrusionOk="0">
                <a:moveTo>
                  <a:pt x="4427" y="1"/>
                </a:moveTo>
                <a:lnTo>
                  <a:pt x="4115" y="112"/>
                </a:lnTo>
                <a:lnTo>
                  <a:pt x="3826" y="223"/>
                </a:lnTo>
                <a:lnTo>
                  <a:pt x="3404" y="379"/>
                </a:lnTo>
                <a:lnTo>
                  <a:pt x="3003" y="579"/>
                </a:lnTo>
                <a:lnTo>
                  <a:pt x="2558" y="802"/>
                </a:lnTo>
                <a:lnTo>
                  <a:pt x="2158" y="1069"/>
                </a:lnTo>
                <a:lnTo>
                  <a:pt x="1780" y="1313"/>
                </a:lnTo>
                <a:lnTo>
                  <a:pt x="1469" y="1602"/>
                </a:lnTo>
                <a:lnTo>
                  <a:pt x="1291" y="1780"/>
                </a:lnTo>
                <a:lnTo>
                  <a:pt x="1113" y="1980"/>
                </a:lnTo>
                <a:lnTo>
                  <a:pt x="979" y="2181"/>
                </a:lnTo>
                <a:lnTo>
                  <a:pt x="823" y="2381"/>
                </a:lnTo>
                <a:lnTo>
                  <a:pt x="690" y="2603"/>
                </a:lnTo>
                <a:lnTo>
                  <a:pt x="579" y="2826"/>
                </a:lnTo>
                <a:lnTo>
                  <a:pt x="468" y="3048"/>
                </a:lnTo>
                <a:lnTo>
                  <a:pt x="379" y="3293"/>
                </a:lnTo>
                <a:lnTo>
                  <a:pt x="290" y="3560"/>
                </a:lnTo>
                <a:lnTo>
                  <a:pt x="201" y="3804"/>
                </a:lnTo>
                <a:lnTo>
                  <a:pt x="89" y="4360"/>
                </a:lnTo>
                <a:lnTo>
                  <a:pt x="23" y="4939"/>
                </a:lnTo>
                <a:lnTo>
                  <a:pt x="0" y="5562"/>
                </a:lnTo>
                <a:lnTo>
                  <a:pt x="23" y="5962"/>
                </a:lnTo>
                <a:lnTo>
                  <a:pt x="89" y="6340"/>
                </a:lnTo>
                <a:lnTo>
                  <a:pt x="178" y="6718"/>
                </a:lnTo>
                <a:lnTo>
                  <a:pt x="312" y="7052"/>
                </a:lnTo>
                <a:lnTo>
                  <a:pt x="490" y="7385"/>
                </a:lnTo>
                <a:lnTo>
                  <a:pt x="712" y="7697"/>
                </a:lnTo>
                <a:lnTo>
                  <a:pt x="957" y="7986"/>
                </a:lnTo>
                <a:lnTo>
                  <a:pt x="1268" y="8253"/>
                </a:lnTo>
                <a:lnTo>
                  <a:pt x="1535" y="8475"/>
                </a:lnTo>
                <a:lnTo>
                  <a:pt x="1802" y="8653"/>
                </a:lnTo>
                <a:lnTo>
                  <a:pt x="2114" y="8809"/>
                </a:lnTo>
                <a:lnTo>
                  <a:pt x="2425" y="8942"/>
                </a:lnTo>
                <a:lnTo>
                  <a:pt x="2759" y="9054"/>
                </a:lnTo>
                <a:lnTo>
                  <a:pt x="3092" y="9143"/>
                </a:lnTo>
                <a:lnTo>
                  <a:pt x="3448" y="9209"/>
                </a:lnTo>
                <a:lnTo>
                  <a:pt x="3826" y="9254"/>
                </a:lnTo>
                <a:lnTo>
                  <a:pt x="4449" y="9276"/>
                </a:lnTo>
                <a:lnTo>
                  <a:pt x="5183" y="9254"/>
                </a:lnTo>
                <a:lnTo>
                  <a:pt x="5806" y="9209"/>
                </a:lnTo>
                <a:lnTo>
                  <a:pt x="6317" y="9165"/>
                </a:lnTo>
                <a:lnTo>
                  <a:pt x="6740" y="9076"/>
                </a:lnTo>
                <a:lnTo>
                  <a:pt x="6295" y="7208"/>
                </a:lnTo>
                <a:lnTo>
                  <a:pt x="6028" y="7252"/>
                </a:lnTo>
                <a:lnTo>
                  <a:pt x="5717" y="7274"/>
                </a:lnTo>
                <a:lnTo>
                  <a:pt x="4916" y="7297"/>
                </a:lnTo>
                <a:lnTo>
                  <a:pt x="4627" y="7297"/>
                </a:lnTo>
                <a:lnTo>
                  <a:pt x="4360" y="7274"/>
                </a:lnTo>
                <a:lnTo>
                  <a:pt x="4093" y="7230"/>
                </a:lnTo>
                <a:lnTo>
                  <a:pt x="3826" y="7163"/>
                </a:lnTo>
                <a:lnTo>
                  <a:pt x="3626" y="7074"/>
                </a:lnTo>
                <a:lnTo>
                  <a:pt x="3404" y="6963"/>
                </a:lnTo>
                <a:lnTo>
                  <a:pt x="3203" y="6852"/>
                </a:lnTo>
                <a:lnTo>
                  <a:pt x="3026" y="6696"/>
                </a:lnTo>
                <a:lnTo>
                  <a:pt x="2870" y="6540"/>
                </a:lnTo>
                <a:lnTo>
                  <a:pt x="2714" y="6385"/>
                </a:lnTo>
                <a:lnTo>
                  <a:pt x="2581" y="6207"/>
                </a:lnTo>
                <a:lnTo>
                  <a:pt x="2492" y="6006"/>
                </a:lnTo>
                <a:lnTo>
                  <a:pt x="2403" y="5806"/>
                </a:lnTo>
                <a:lnTo>
                  <a:pt x="2358" y="5584"/>
                </a:lnTo>
                <a:lnTo>
                  <a:pt x="2314" y="5361"/>
                </a:lnTo>
                <a:lnTo>
                  <a:pt x="2314" y="5117"/>
                </a:lnTo>
                <a:lnTo>
                  <a:pt x="2314" y="4761"/>
                </a:lnTo>
                <a:lnTo>
                  <a:pt x="2358" y="4427"/>
                </a:lnTo>
                <a:lnTo>
                  <a:pt x="2425" y="4094"/>
                </a:lnTo>
                <a:lnTo>
                  <a:pt x="2514" y="3804"/>
                </a:lnTo>
                <a:lnTo>
                  <a:pt x="2647" y="3515"/>
                </a:lnTo>
                <a:lnTo>
                  <a:pt x="2803" y="3248"/>
                </a:lnTo>
                <a:lnTo>
                  <a:pt x="2959" y="3026"/>
                </a:lnTo>
                <a:lnTo>
                  <a:pt x="3181" y="2803"/>
                </a:lnTo>
                <a:lnTo>
                  <a:pt x="3315" y="2670"/>
                </a:lnTo>
                <a:lnTo>
                  <a:pt x="3470" y="2559"/>
                </a:lnTo>
                <a:lnTo>
                  <a:pt x="3648" y="2448"/>
                </a:lnTo>
                <a:lnTo>
                  <a:pt x="3826" y="2336"/>
                </a:lnTo>
                <a:lnTo>
                  <a:pt x="4071" y="2203"/>
                </a:lnTo>
                <a:lnTo>
                  <a:pt x="4338" y="2092"/>
                </a:lnTo>
                <a:lnTo>
                  <a:pt x="4627" y="1980"/>
                </a:lnTo>
                <a:lnTo>
                  <a:pt x="4916" y="1869"/>
                </a:lnTo>
                <a:lnTo>
                  <a:pt x="4760" y="1246"/>
                </a:lnTo>
                <a:lnTo>
                  <a:pt x="4427" y="1"/>
                </a:lnTo>
                <a:close/>
              </a:path>
            </a:pathLst>
          </a:custGeom>
          <a:solidFill>
            <a:srgbClr val="EE757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1184;p43"/>
          <p:cNvSpPr/>
          <p:nvPr/>
        </p:nvSpPr>
        <p:spPr>
          <a:xfrm>
            <a:off x="6254159" y="2274505"/>
            <a:ext cx="686245" cy="715603"/>
          </a:xfrm>
          <a:custGeom>
            <a:avLst/>
            <a:gdLst/>
            <a:ahLst/>
            <a:cxnLst/>
            <a:rect l="l" t="t" r="r" b="b"/>
            <a:pathLst>
              <a:path w="8298" h="8653" extrusionOk="0">
                <a:moveTo>
                  <a:pt x="3871" y="1980"/>
                </a:moveTo>
                <a:lnTo>
                  <a:pt x="4805" y="2024"/>
                </a:lnTo>
                <a:lnTo>
                  <a:pt x="5183" y="2047"/>
                </a:lnTo>
                <a:lnTo>
                  <a:pt x="5294" y="2914"/>
                </a:lnTo>
                <a:lnTo>
                  <a:pt x="5428" y="3826"/>
                </a:lnTo>
                <a:lnTo>
                  <a:pt x="4227" y="3804"/>
                </a:lnTo>
                <a:lnTo>
                  <a:pt x="3315" y="3782"/>
                </a:lnTo>
                <a:lnTo>
                  <a:pt x="3448" y="3203"/>
                </a:lnTo>
                <a:lnTo>
                  <a:pt x="3604" y="2692"/>
                </a:lnTo>
                <a:lnTo>
                  <a:pt x="3871" y="1980"/>
                </a:lnTo>
                <a:close/>
                <a:moveTo>
                  <a:pt x="2714" y="0"/>
                </a:moveTo>
                <a:lnTo>
                  <a:pt x="2492" y="534"/>
                </a:lnTo>
                <a:lnTo>
                  <a:pt x="2225" y="1224"/>
                </a:lnTo>
                <a:lnTo>
                  <a:pt x="1936" y="2047"/>
                </a:lnTo>
                <a:lnTo>
                  <a:pt x="1624" y="3048"/>
                </a:lnTo>
                <a:lnTo>
                  <a:pt x="868" y="5494"/>
                </a:lnTo>
                <a:lnTo>
                  <a:pt x="1" y="8564"/>
                </a:lnTo>
                <a:lnTo>
                  <a:pt x="290" y="8586"/>
                </a:lnTo>
                <a:lnTo>
                  <a:pt x="557" y="8608"/>
                </a:lnTo>
                <a:lnTo>
                  <a:pt x="913" y="8631"/>
                </a:lnTo>
                <a:lnTo>
                  <a:pt x="1647" y="8631"/>
                </a:lnTo>
                <a:lnTo>
                  <a:pt x="2047" y="8653"/>
                </a:lnTo>
                <a:lnTo>
                  <a:pt x="2781" y="6673"/>
                </a:lnTo>
                <a:lnTo>
                  <a:pt x="3092" y="5939"/>
                </a:lnTo>
                <a:lnTo>
                  <a:pt x="3582" y="5895"/>
                </a:lnTo>
                <a:lnTo>
                  <a:pt x="5472" y="5895"/>
                </a:lnTo>
                <a:lnTo>
                  <a:pt x="5561" y="5917"/>
                </a:lnTo>
                <a:lnTo>
                  <a:pt x="5828" y="7318"/>
                </a:lnTo>
                <a:lnTo>
                  <a:pt x="6028" y="8586"/>
                </a:lnTo>
                <a:lnTo>
                  <a:pt x="7096" y="8519"/>
                </a:lnTo>
                <a:lnTo>
                  <a:pt x="7630" y="8497"/>
                </a:lnTo>
                <a:lnTo>
                  <a:pt x="8186" y="8453"/>
                </a:lnTo>
                <a:lnTo>
                  <a:pt x="8275" y="8430"/>
                </a:lnTo>
                <a:lnTo>
                  <a:pt x="8297" y="8430"/>
                </a:lnTo>
                <a:lnTo>
                  <a:pt x="7875" y="6740"/>
                </a:lnTo>
                <a:lnTo>
                  <a:pt x="7341" y="4605"/>
                </a:lnTo>
                <a:lnTo>
                  <a:pt x="6651" y="2047"/>
                </a:lnTo>
                <a:lnTo>
                  <a:pt x="6140" y="0"/>
                </a:lnTo>
                <a:close/>
              </a:path>
            </a:pathLst>
          </a:custGeom>
          <a:solidFill>
            <a:srgbClr val="FFDC3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7466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직사각형 223"/>
          <p:cNvSpPr/>
          <p:nvPr/>
        </p:nvSpPr>
        <p:spPr>
          <a:xfrm>
            <a:off x="0" y="756920"/>
            <a:ext cx="12192000" cy="53441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4" name="물결 263"/>
          <p:cNvSpPr/>
          <p:nvPr/>
        </p:nvSpPr>
        <p:spPr>
          <a:xfrm>
            <a:off x="939721" y="471378"/>
            <a:ext cx="3270421" cy="764857"/>
          </a:xfrm>
          <a:prstGeom prst="wave">
            <a:avLst>
              <a:gd name="adj1" fmla="val 4983"/>
              <a:gd name="adj2" fmla="val 0"/>
            </a:avLst>
          </a:prstGeom>
          <a:solidFill>
            <a:srgbClr val="FB53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SOLUTION</a:t>
            </a:r>
            <a:endParaRPr lang="ko-KR" altLang="en-US" sz="2400" dirty="0"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</p:txBody>
      </p:sp>
      <p:sp>
        <p:nvSpPr>
          <p:cNvPr id="95" name="Google Shape;550;p36"/>
          <p:cNvSpPr txBox="1">
            <a:spLocks noGrp="1"/>
          </p:cNvSpPr>
          <p:nvPr>
            <p:ph type="ctrTitle" idx="4294967295"/>
          </p:nvPr>
        </p:nvSpPr>
        <p:spPr>
          <a:xfrm>
            <a:off x="6174658" y="5652801"/>
            <a:ext cx="6017342" cy="44827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600" b="1" dirty="0" smtClean="0">
                <a:solidFill>
                  <a:schemeClr val="accent3">
                    <a:lumMod val="25000"/>
                  </a:schemeClr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영어 그림일기 활용 수업이 어휘 습득에 미치는 영향 </a:t>
            </a:r>
            <a:r>
              <a:rPr lang="en-US" altLang="ko-KR" sz="1600" b="1" dirty="0" smtClean="0">
                <a:solidFill>
                  <a:schemeClr val="accent3">
                    <a:lumMod val="25000"/>
                  </a:schemeClr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– </a:t>
            </a:r>
            <a:r>
              <a:rPr lang="ko-KR" altLang="en-US" sz="1600" b="1" dirty="0" err="1" smtClean="0">
                <a:solidFill>
                  <a:schemeClr val="accent3">
                    <a:lumMod val="25000"/>
                  </a:schemeClr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오혜주</a:t>
            </a:r>
            <a:r>
              <a:rPr lang="en-US" altLang="ko-KR" sz="1600" b="1" dirty="0" smtClean="0">
                <a:solidFill>
                  <a:schemeClr val="accent3">
                    <a:lumMod val="25000"/>
                  </a:schemeClr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(2016) </a:t>
            </a:r>
            <a:r>
              <a:rPr lang="ko-KR" altLang="en-US" sz="1600" b="1" dirty="0" smtClean="0">
                <a:solidFill>
                  <a:schemeClr val="accent3">
                    <a:lumMod val="25000"/>
                  </a:schemeClr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참고</a:t>
            </a:r>
            <a:endParaRPr sz="1600" dirty="0"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</p:txBody>
      </p:sp>
      <p:grpSp>
        <p:nvGrpSpPr>
          <p:cNvPr id="105" name="그룹 104"/>
          <p:cNvGrpSpPr/>
          <p:nvPr/>
        </p:nvGrpSpPr>
        <p:grpSpPr>
          <a:xfrm>
            <a:off x="1027075" y="1779983"/>
            <a:ext cx="2167998" cy="2644957"/>
            <a:chOff x="1262090" y="2126866"/>
            <a:chExt cx="1799382" cy="2195246"/>
          </a:xfrm>
        </p:grpSpPr>
        <p:grpSp>
          <p:nvGrpSpPr>
            <p:cNvPr id="106" name="그룹 105"/>
            <p:cNvGrpSpPr/>
            <p:nvPr/>
          </p:nvGrpSpPr>
          <p:grpSpPr>
            <a:xfrm>
              <a:off x="1262090" y="2126866"/>
              <a:ext cx="1799382" cy="2195246"/>
              <a:chOff x="998018" y="1555421"/>
              <a:chExt cx="1799382" cy="2195246"/>
            </a:xfrm>
          </p:grpSpPr>
          <p:sp>
            <p:nvSpPr>
              <p:cNvPr id="139" name="직사각형 138"/>
              <p:cNvSpPr/>
              <p:nvPr/>
            </p:nvSpPr>
            <p:spPr>
              <a:xfrm>
                <a:off x="1177447" y="1816274"/>
                <a:ext cx="1365337" cy="146554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40" name="그림 139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98018" y="1555421"/>
                <a:ext cx="1799382" cy="2195246"/>
              </a:xfrm>
              <a:prstGeom prst="rect">
                <a:avLst/>
              </a:prstGeom>
            </p:spPr>
          </p:pic>
        </p:grpSp>
        <p:grpSp>
          <p:nvGrpSpPr>
            <p:cNvPr id="107" name="Google Shape;1559;p61"/>
            <p:cNvGrpSpPr/>
            <p:nvPr/>
          </p:nvGrpSpPr>
          <p:grpSpPr>
            <a:xfrm>
              <a:off x="1729638" y="2561025"/>
              <a:ext cx="840368" cy="957302"/>
              <a:chOff x="8368772" y="2409603"/>
              <a:chExt cx="2260915" cy="2573457"/>
            </a:xfrm>
          </p:grpSpPr>
          <p:sp>
            <p:nvSpPr>
              <p:cNvPr id="109" name="Google Shape;1560;p61"/>
              <p:cNvSpPr/>
              <p:nvPr/>
            </p:nvSpPr>
            <p:spPr>
              <a:xfrm>
                <a:off x="8398608" y="3801377"/>
                <a:ext cx="2216054" cy="1164505"/>
              </a:xfrm>
              <a:custGeom>
                <a:avLst/>
                <a:gdLst/>
                <a:ahLst/>
                <a:cxnLst/>
                <a:rect l="l" t="t" r="r" b="b"/>
                <a:pathLst>
                  <a:path w="2216054" h="1164505" extrusionOk="0">
                    <a:moveTo>
                      <a:pt x="2201703" y="12213"/>
                    </a:moveTo>
                    <a:cubicBezTo>
                      <a:pt x="2115936" y="0"/>
                      <a:pt x="1984607" y="67669"/>
                      <a:pt x="1807707" y="215148"/>
                    </a:cubicBezTo>
                    <a:cubicBezTo>
                      <a:pt x="1629230" y="361695"/>
                      <a:pt x="1389062" y="467296"/>
                      <a:pt x="1087183" y="531939"/>
                    </a:cubicBezTo>
                    <a:cubicBezTo>
                      <a:pt x="782436" y="596021"/>
                      <a:pt x="527462" y="583194"/>
                      <a:pt x="322156" y="493479"/>
                    </a:cubicBezTo>
                    <a:cubicBezTo>
                      <a:pt x="196035" y="436636"/>
                      <a:pt x="88635" y="363992"/>
                      <a:pt x="0" y="275462"/>
                    </a:cubicBezTo>
                    <a:cubicBezTo>
                      <a:pt x="21769" y="402187"/>
                      <a:pt x="63193" y="526362"/>
                      <a:pt x="124153" y="647953"/>
                    </a:cubicBezTo>
                    <a:cubicBezTo>
                      <a:pt x="220725" y="831754"/>
                      <a:pt x="316949" y="956108"/>
                      <a:pt x="412792" y="1021016"/>
                    </a:cubicBezTo>
                    <a:cubicBezTo>
                      <a:pt x="538786" y="1107630"/>
                      <a:pt x="642397" y="1153604"/>
                      <a:pt x="723614" y="1158885"/>
                    </a:cubicBezTo>
                    <a:cubicBezTo>
                      <a:pt x="803571" y="1164505"/>
                      <a:pt x="919046" y="1143730"/>
                      <a:pt x="1070038" y="1096496"/>
                    </a:cubicBezTo>
                    <a:cubicBezTo>
                      <a:pt x="1218205" y="1048691"/>
                      <a:pt x="1392046" y="1013586"/>
                      <a:pt x="1591648" y="991234"/>
                    </a:cubicBezTo>
                    <a:cubicBezTo>
                      <a:pt x="1790901" y="967581"/>
                      <a:pt x="1925891" y="911129"/>
                      <a:pt x="1996662" y="821838"/>
                    </a:cubicBezTo>
                    <a:cubicBezTo>
                      <a:pt x="2064871" y="733223"/>
                      <a:pt x="2122360" y="609642"/>
                      <a:pt x="2169128" y="451029"/>
                    </a:cubicBezTo>
                    <a:cubicBezTo>
                      <a:pt x="2205185" y="333184"/>
                      <a:pt x="2216054" y="186901"/>
                      <a:pt x="2201703" y="12213"/>
                    </a:cubicBezTo>
                    <a:close/>
                  </a:path>
                </a:pathLst>
              </a:custGeom>
              <a:solidFill>
                <a:srgbClr val="CB363C"/>
              </a:solidFill>
              <a:ln>
                <a:noFill/>
              </a:ln>
            </p:spPr>
            <p:txBody>
              <a:bodyPr spcFirstLastPara="1" wrap="square" lIns="68650" tIns="34325" rIns="68650" bIns="3432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/>
              </a:p>
            </p:txBody>
          </p:sp>
          <p:sp>
            <p:nvSpPr>
              <p:cNvPr id="110" name="Google Shape;1561;p61"/>
              <p:cNvSpPr/>
              <p:nvPr/>
            </p:nvSpPr>
            <p:spPr>
              <a:xfrm>
                <a:off x="9039469" y="3155880"/>
                <a:ext cx="594370" cy="181387"/>
              </a:xfrm>
              <a:custGeom>
                <a:avLst/>
                <a:gdLst/>
                <a:ahLst/>
                <a:cxnLst/>
                <a:rect l="l" t="t" r="r" b="b"/>
                <a:pathLst>
                  <a:path w="594370" h="181387" extrusionOk="0">
                    <a:moveTo>
                      <a:pt x="262911" y="23537"/>
                    </a:moveTo>
                    <a:cubicBezTo>
                      <a:pt x="246189" y="26680"/>
                      <a:pt x="230568" y="31538"/>
                      <a:pt x="216101" y="38121"/>
                    </a:cubicBezTo>
                    <a:cubicBezTo>
                      <a:pt x="200977" y="42174"/>
                      <a:pt x="172963" y="53742"/>
                      <a:pt x="132090" y="72792"/>
                    </a:cubicBezTo>
                    <a:cubicBezTo>
                      <a:pt x="89259" y="89683"/>
                      <a:pt x="59287" y="106478"/>
                      <a:pt x="42142" y="123285"/>
                    </a:cubicBezTo>
                    <a:cubicBezTo>
                      <a:pt x="25907" y="138440"/>
                      <a:pt x="11874" y="151637"/>
                      <a:pt x="0" y="162930"/>
                    </a:cubicBezTo>
                    <a:cubicBezTo>
                      <a:pt x="57605" y="175905"/>
                      <a:pt x="110468" y="181387"/>
                      <a:pt x="158580" y="179313"/>
                    </a:cubicBezTo>
                    <a:cubicBezTo>
                      <a:pt x="213391" y="176783"/>
                      <a:pt x="254529" y="173884"/>
                      <a:pt x="282056" y="170550"/>
                    </a:cubicBezTo>
                    <a:cubicBezTo>
                      <a:pt x="286141" y="170825"/>
                      <a:pt x="290131" y="170433"/>
                      <a:pt x="293909" y="169407"/>
                    </a:cubicBezTo>
                    <a:cubicBezTo>
                      <a:pt x="279526" y="125920"/>
                      <a:pt x="269229" y="77321"/>
                      <a:pt x="262911" y="23537"/>
                    </a:cubicBezTo>
                    <a:close/>
                    <a:moveTo>
                      <a:pt x="380915" y="2063"/>
                    </a:moveTo>
                    <a:cubicBezTo>
                      <a:pt x="371771" y="3174"/>
                      <a:pt x="362775" y="4900"/>
                      <a:pt x="353927" y="7270"/>
                    </a:cubicBezTo>
                    <a:cubicBezTo>
                      <a:pt x="358711" y="65489"/>
                      <a:pt x="362500" y="102340"/>
                      <a:pt x="365294" y="117845"/>
                    </a:cubicBezTo>
                    <a:cubicBezTo>
                      <a:pt x="368670" y="130439"/>
                      <a:pt x="372035" y="143065"/>
                      <a:pt x="375443" y="155701"/>
                    </a:cubicBezTo>
                    <a:cubicBezTo>
                      <a:pt x="398674" y="106171"/>
                      <a:pt x="417967" y="64494"/>
                      <a:pt x="433228" y="30659"/>
                    </a:cubicBezTo>
                    <a:cubicBezTo>
                      <a:pt x="427989" y="21240"/>
                      <a:pt x="423238" y="11017"/>
                      <a:pt x="418920" y="0"/>
                    </a:cubicBezTo>
                    <a:cubicBezTo>
                      <a:pt x="405637" y="836"/>
                      <a:pt x="392969" y="1534"/>
                      <a:pt x="380915" y="2063"/>
                    </a:cubicBezTo>
                    <a:close/>
                    <a:moveTo>
                      <a:pt x="435609" y="32035"/>
                    </a:moveTo>
                    <a:lnTo>
                      <a:pt x="433736" y="32533"/>
                    </a:lnTo>
                    <a:lnTo>
                      <a:pt x="433228" y="30659"/>
                    </a:lnTo>
                    <a:cubicBezTo>
                      <a:pt x="417967" y="64494"/>
                      <a:pt x="398674" y="106171"/>
                      <a:pt x="375443" y="155701"/>
                    </a:cubicBezTo>
                    <a:cubicBezTo>
                      <a:pt x="421523" y="146060"/>
                      <a:pt x="471857" y="131889"/>
                      <a:pt x="526362" y="113220"/>
                    </a:cubicBezTo>
                    <a:cubicBezTo>
                      <a:pt x="552195" y="103600"/>
                      <a:pt x="574854" y="94805"/>
                      <a:pt x="594370" y="86878"/>
                    </a:cubicBezTo>
                    <a:cubicBezTo>
                      <a:pt x="571796" y="63193"/>
                      <a:pt x="550735" y="45159"/>
                      <a:pt x="531188" y="32797"/>
                    </a:cubicBezTo>
                    <a:cubicBezTo>
                      <a:pt x="488198" y="38925"/>
                      <a:pt x="456310" y="38660"/>
                      <a:pt x="435609" y="32035"/>
                    </a:cubicBezTo>
                    <a:close/>
                  </a:path>
                </a:pathLst>
              </a:custGeom>
              <a:solidFill>
                <a:srgbClr val="A2242C"/>
              </a:solidFill>
              <a:ln>
                <a:noFill/>
              </a:ln>
            </p:spPr>
            <p:txBody>
              <a:bodyPr spcFirstLastPara="1" wrap="square" lIns="68650" tIns="34325" rIns="68650" bIns="3432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/>
              </a:p>
            </p:txBody>
          </p:sp>
          <p:sp>
            <p:nvSpPr>
              <p:cNvPr id="111" name="Google Shape;1562;p61"/>
              <p:cNvSpPr/>
              <p:nvPr/>
            </p:nvSpPr>
            <p:spPr>
              <a:xfrm>
                <a:off x="8376939" y="2961480"/>
                <a:ext cx="2231940" cy="1419722"/>
              </a:xfrm>
              <a:custGeom>
                <a:avLst/>
                <a:gdLst/>
                <a:ahLst/>
                <a:cxnLst/>
                <a:rect l="l" t="t" r="r" b="b"/>
                <a:pathLst>
                  <a:path w="2231940" h="1419722" extrusionOk="0">
                    <a:moveTo>
                      <a:pt x="753861" y="1419722"/>
                    </a:moveTo>
                    <a:cubicBezTo>
                      <a:pt x="599916" y="1419722"/>
                      <a:pt x="460904" y="1393084"/>
                      <a:pt x="340677" y="1340569"/>
                    </a:cubicBezTo>
                    <a:cubicBezTo>
                      <a:pt x="214143" y="1283546"/>
                      <a:pt x="104986" y="1209632"/>
                      <a:pt x="16118" y="1120912"/>
                    </a:cubicBezTo>
                    <a:lnTo>
                      <a:pt x="14276" y="1119071"/>
                    </a:lnTo>
                    <a:lnTo>
                      <a:pt x="13895" y="1116478"/>
                    </a:lnTo>
                    <a:cubicBezTo>
                      <a:pt x="4243" y="1049908"/>
                      <a:pt x="0" y="980334"/>
                      <a:pt x="1344" y="909595"/>
                    </a:cubicBezTo>
                    <a:cubicBezTo>
                      <a:pt x="4360" y="707580"/>
                      <a:pt x="78655" y="527081"/>
                      <a:pt x="222218" y="373062"/>
                    </a:cubicBezTo>
                    <a:cubicBezTo>
                      <a:pt x="364024" y="222228"/>
                      <a:pt x="598466" y="134503"/>
                      <a:pt x="919014" y="112299"/>
                    </a:cubicBezTo>
                    <a:lnTo>
                      <a:pt x="927353" y="111728"/>
                    </a:lnTo>
                    <a:lnTo>
                      <a:pt x="927396" y="120067"/>
                    </a:lnTo>
                    <a:cubicBezTo>
                      <a:pt x="927512" y="145213"/>
                      <a:pt x="928846" y="170518"/>
                      <a:pt x="931449" y="195283"/>
                    </a:cubicBezTo>
                    <a:cubicBezTo>
                      <a:pt x="932254" y="203316"/>
                      <a:pt x="932825" y="210703"/>
                      <a:pt x="933248" y="217445"/>
                    </a:cubicBezTo>
                    <a:lnTo>
                      <a:pt x="933703" y="224366"/>
                    </a:lnTo>
                    <a:lnTo>
                      <a:pt x="926898" y="225636"/>
                    </a:lnTo>
                    <a:cubicBezTo>
                      <a:pt x="910822" y="228652"/>
                      <a:pt x="895699" y="233362"/>
                      <a:pt x="881887" y="239638"/>
                    </a:cubicBezTo>
                    <a:cubicBezTo>
                      <a:pt x="866034" y="243998"/>
                      <a:pt x="838178" y="255523"/>
                      <a:pt x="797951" y="274319"/>
                    </a:cubicBezTo>
                    <a:cubicBezTo>
                      <a:pt x="755808" y="290925"/>
                      <a:pt x="726450" y="307350"/>
                      <a:pt x="710152" y="323267"/>
                    </a:cubicBezTo>
                    <a:cubicBezTo>
                      <a:pt x="698510" y="334136"/>
                      <a:pt x="688064" y="343979"/>
                      <a:pt x="678719" y="352816"/>
                    </a:cubicBezTo>
                    <a:cubicBezTo>
                      <a:pt x="722280" y="361770"/>
                      <a:pt x="763354" y="366289"/>
                      <a:pt x="801052" y="366289"/>
                    </a:cubicBezTo>
                    <a:cubicBezTo>
                      <a:pt x="807709" y="366289"/>
                      <a:pt x="814292" y="366172"/>
                      <a:pt x="820758" y="365876"/>
                    </a:cubicBezTo>
                    <a:cubicBezTo>
                      <a:pt x="875262" y="363378"/>
                      <a:pt x="916601" y="360436"/>
                      <a:pt x="943620" y="357176"/>
                    </a:cubicBezTo>
                    <a:lnTo>
                      <a:pt x="944276" y="357176"/>
                    </a:lnTo>
                    <a:cubicBezTo>
                      <a:pt x="949790" y="357176"/>
                      <a:pt x="952161" y="356838"/>
                      <a:pt x="954383" y="356224"/>
                    </a:cubicBezTo>
                    <a:cubicBezTo>
                      <a:pt x="980715" y="354615"/>
                      <a:pt x="1007617" y="350107"/>
                      <a:pt x="1035949" y="342518"/>
                    </a:cubicBezTo>
                    <a:cubicBezTo>
                      <a:pt x="1081987" y="332877"/>
                      <a:pt x="1132427" y="318674"/>
                      <a:pt x="1186359" y="300185"/>
                    </a:cubicBezTo>
                    <a:cubicBezTo>
                      <a:pt x="1207293" y="292428"/>
                      <a:pt x="1226248" y="285104"/>
                      <a:pt x="1243118" y="278373"/>
                    </a:cubicBezTo>
                    <a:cubicBezTo>
                      <a:pt x="1224100" y="259281"/>
                      <a:pt x="1206076" y="244305"/>
                      <a:pt x="1189534" y="233817"/>
                    </a:cubicBezTo>
                    <a:lnTo>
                      <a:pt x="1169056" y="220884"/>
                    </a:lnTo>
                    <a:lnTo>
                      <a:pt x="1193207" y="219392"/>
                    </a:lnTo>
                    <a:cubicBezTo>
                      <a:pt x="1199335" y="218969"/>
                      <a:pt x="1205304" y="218016"/>
                      <a:pt x="1211124" y="216439"/>
                    </a:cubicBezTo>
                    <a:cubicBezTo>
                      <a:pt x="1264210" y="207486"/>
                      <a:pt x="1306660" y="186245"/>
                      <a:pt x="1338008" y="153214"/>
                    </a:cubicBezTo>
                    <a:cubicBezTo>
                      <a:pt x="1371039" y="117813"/>
                      <a:pt x="1394883" y="88571"/>
                      <a:pt x="1408779" y="66293"/>
                    </a:cubicBezTo>
                    <a:cubicBezTo>
                      <a:pt x="1422283" y="42904"/>
                      <a:pt x="1433004" y="22468"/>
                      <a:pt x="1440539" y="5820"/>
                    </a:cubicBezTo>
                    <a:lnTo>
                      <a:pt x="1442540" y="1449"/>
                    </a:lnTo>
                    <a:lnTo>
                      <a:pt x="1447323" y="1195"/>
                    </a:lnTo>
                    <a:cubicBezTo>
                      <a:pt x="1463960" y="380"/>
                      <a:pt x="1480311" y="0"/>
                      <a:pt x="1496345" y="0"/>
                    </a:cubicBezTo>
                    <a:cubicBezTo>
                      <a:pt x="1635939" y="0"/>
                      <a:pt x="1755351" y="30998"/>
                      <a:pt x="1851268" y="92212"/>
                    </a:cubicBezTo>
                    <a:cubicBezTo>
                      <a:pt x="2050023" y="219815"/>
                      <a:pt x="2171202" y="414750"/>
                      <a:pt x="2211429" y="671533"/>
                    </a:cubicBezTo>
                    <a:cubicBezTo>
                      <a:pt x="2220118" y="733911"/>
                      <a:pt x="2226743" y="794437"/>
                      <a:pt x="2231188" y="851492"/>
                    </a:cubicBezTo>
                    <a:lnTo>
                      <a:pt x="2231940" y="861261"/>
                    </a:lnTo>
                    <a:lnTo>
                      <a:pt x="2222256" y="859885"/>
                    </a:lnTo>
                    <a:cubicBezTo>
                      <a:pt x="2216065" y="858996"/>
                      <a:pt x="2209630" y="858541"/>
                      <a:pt x="2202899" y="858541"/>
                    </a:cubicBezTo>
                    <a:cubicBezTo>
                      <a:pt x="2119577" y="858541"/>
                      <a:pt x="1995603" y="926666"/>
                      <a:pt x="1834387" y="1061053"/>
                    </a:cubicBezTo>
                    <a:cubicBezTo>
                      <a:pt x="1655720" y="1207759"/>
                      <a:pt x="1412176" y="1314883"/>
                      <a:pt x="1110498" y="1379495"/>
                    </a:cubicBezTo>
                    <a:cubicBezTo>
                      <a:pt x="983583" y="1406175"/>
                      <a:pt x="863589" y="1419722"/>
                      <a:pt x="753861" y="1419722"/>
                    </a:cubicBezTo>
                    <a:close/>
                    <a:moveTo>
                      <a:pt x="1516475" y="204046"/>
                    </a:moveTo>
                    <a:cubicBezTo>
                      <a:pt x="1493086" y="204046"/>
                      <a:pt x="1456351" y="221763"/>
                      <a:pt x="1407318" y="256709"/>
                    </a:cubicBezTo>
                    <a:cubicBezTo>
                      <a:pt x="1277990" y="345387"/>
                      <a:pt x="1267004" y="367019"/>
                      <a:pt x="1266697" y="371538"/>
                    </a:cubicBezTo>
                    <a:lnTo>
                      <a:pt x="1274201" y="384428"/>
                    </a:lnTo>
                    <a:cubicBezTo>
                      <a:pt x="1279016" y="388334"/>
                      <a:pt x="1287060" y="391244"/>
                      <a:pt x="1297209" y="391244"/>
                    </a:cubicBezTo>
                    <a:cubicBezTo>
                      <a:pt x="1298733" y="391244"/>
                      <a:pt x="1300310" y="391170"/>
                      <a:pt x="1301951" y="391054"/>
                    </a:cubicBezTo>
                    <a:cubicBezTo>
                      <a:pt x="1332261" y="388111"/>
                      <a:pt x="1380066" y="369199"/>
                      <a:pt x="1443873" y="334909"/>
                    </a:cubicBezTo>
                    <a:cubicBezTo>
                      <a:pt x="1530032" y="284458"/>
                      <a:pt x="1546637" y="253798"/>
                      <a:pt x="1545410" y="236960"/>
                    </a:cubicBezTo>
                    <a:cubicBezTo>
                      <a:pt x="1542351" y="207793"/>
                      <a:pt x="1528339" y="204046"/>
                      <a:pt x="1516475" y="204046"/>
                    </a:cubicBezTo>
                    <a:close/>
                    <a:moveTo>
                      <a:pt x="1201515" y="375136"/>
                    </a:moveTo>
                    <a:cubicBezTo>
                      <a:pt x="1191799" y="375972"/>
                      <a:pt x="1185132" y="378576"/>
                      <a:pt x="1181692" y="382862"/>
                    </a:cubicBezTo>
                    <a:cubicBezTo>
                      <a:pt x="1178782" y="386503"/>
                      <a:pt x="1177787" y="391625"/>
                      <a:pt x="1178697" y="398674"/>
                    </a:cubicBezTo>
                    <a:cubicBezTo>
                      <a:pt x="1180623" y="420369"/>
                      <a:pt x="1191334" y="423238"/>
                      <a:pt x="1201557" y="423238"/>
                    </a:cubicBezTo>
                    <a:cubicBezTo>
                      <a:pt x="1215252" y="422126"/>
                      <a:pt x="1222374" y="419258"/>
                      <a:pt x="1226047" y="414559"/>
                    </a:cubicBezTo>
                    <a:cubicBezTo>
                      <a:pt x="1229222" y="410569"/>
                      <a:pt x="1230259" y="404907"/>
                      <a:pt x="1229190" y="397255"/>
                    </a:cubicBezTo>
                    <a:cubicBezTo>
                      <a:pt x="1227962" y="381444"/>
                      <a:pt x="1221115" y="374903"/>
                      <a:pt x="1206298" y="374903"/>
                    </a:cubicBezTo>
                    <a:cubicBezTo>
                      <a:pt x="1204774" y="374903"/>
                      <a:pt x="1203166" y="374978"/>
                      <a:pt x="1201515" y="375136"/>
                    </a:cubicBezTo>
                    <a:close/>
                    <a:moveTo>
                      <a:pt x="742262" y="449421"/>
                    </a:moveTo>
                    <a:cubicBezTo>
                      <a:pt x="739203" y="449960"/>
                      <a:pt x="736441" y="451294"/>
                      <a:pt x="735065" y="453252"/>
                    </a:cubicBezTo>
                    <a:cubicBezTo>
                      <a:pt x="732959" y="456162"/>
                      <a:pt x="733266" y="461094"/>
                      <a:pt x="733922" y="464735"/>
                    </a:cubicBezTo>
                    <a:lnTo>
                      <a:pt x="735795" y="471625"/>
                    </a:lnTo>
                    <a:cubicBezTo>
                      <a:pt x="735710" y="470968"/>
                      <a:pt x="736250" y="470778"/>
                      <a:pt x="737245" y="470778"/>
                    </a:cubicBezTo>
                    <a:cubicBezTo>
                      <a:pt x="738430" y="470778"/>
                      <a:pt x="740314" y="471053"/>
                      <a:pt x="742526" y="471053"/>
                    </a:cubicBezTo>
                    <a:cubicBezTo>
                      <a:pt x="743860" y="471053"/>
                      <a:pt x="751331" y="470365"/>
                      <a:pt x="752443" y="470164"/>
                    </a:cubicBezTo>
                    <a:lnTo>
                      <a:pt x="755575" y="458268"/>
                    </a:lnTo>
                    <a:cubicBezTo>
                      <a:pt x="753776" y="451453"/>
                      <a:pt x="749416" y="449389"/>
                      <a:pt x="743330" y="449389"/>
                    </a:cubicBezTo>
                    <a:lnTo>
                      <a:pt x="743330" y="441536"/>
                    </a:lnTo>
                    <a:close/>
                    <a:moveTo>
                      <a:pt x="534500" y="374861"/>
                    </a:moveTo>
                    <a:cubicBezTo>
                      <a:pt x="520922" y="374861"/>
                      <a:pt x="511196" y="378004"/>
                      <a:pt x="505534" y="384122"/>
                    </a:cubicBezTo>
                    <a:cubicBezTo>
                      <a:pt x="499946" y="390175"/>
                      <a:pt x="497691" y="399817"/>
                      <a:pt x="498760" y="412834"/>
                    </a:cubicBezTo>
                    <a:cubicBezTo>
                      <a:pt x="498982" y="418380"/>
                      <a:pt x="503734" y="430053"/>
                      <a:pt x="533050" y="449537"/>
                    </a:cubicBezTo>
                    <a:cubicBezTo>
                      <a:pt x="556513" y="464809"/>
                      <a:pt x="583416" y="472545"/>
                      <a:pt x="613007" y="472545"/>
                    </a:cubicBezTo>
                    <a:cubicBezTo>
                      <a:pt x="618437" y="472545"/>
                      <a:pt x="624035" y="472270"/>
                      <a:pt x="629655" y="471773"/>
                    </a:cubicBezTo>
                    <a:cubicBezTo>
                      <a:pt x="674285" y="467719"/>
                      <a:pt x="677989" y="447770"/>
                      <a:pt x="676920" y="433122"/>
                    </a:cubicBezTo>
                    <a:cubicBezTo>
                      <a:pt x="676126" y="426762"/>
                      <a:pt x="665024" y="408273"/>
                      <a:pt x="579744" y="382365"/>
                    </a:cubicBezTo>
                    <a:cubicBezTo>
                      <a:pt x="561985" y="377391"/>
                      <a:pt x="546713" y="374861"/>
                      <a:pt x="534500" y="374861"/>
                    </a:cubicBezTo>
                    <a:close/>
                    <a:moveTo>
                      <a:pt x="1008655" y="202512"/>
                    </a:moveTo>
                    <a:cubicBezTo>
                      <a:pt x="1006771" y="185324"/>
                      <a:pt x="1005353" y="167258"/>
                      <a:pt x="1004368" y="148399"/>
                    </a:cubicBezTo>
                    <a:cubicBezTo>
                      <a:pt x="1002527" y="131709"/>
                      <a:pt x="1001606" y="115252"/>
                      <a:pt x="1001680" y="100012"/>
                    </a:cubicBezTo>
                    <a:lnTo>
                      <a:pt x="1001723" y="94498"/>
                    </a:lnTo>
                    <a:lnTo>
                      <a:pt x="1006930" y="92667"/>
                    </a:lnTo>
                    <a:cubicBezTo>
                      <a:pt x="1022815" y="87037"/>
                      <a:pt x="1039198" y="80687"/>
                      <a:pt x="1055994" y="73490"/>
                    </a:cubicBezTo>
                    <a:lnTo>
                      <a:pt x="1067318" y="68632"/>
                    </a:lnTo>
                    <a:lnTo>
                      <a:pt x="1066948" y="80920"/>
                    </a:lnTo>
                    <a:cubicBezTo>
                      <a:pt x="1066524" y="93884"/>
                      <a:pt x="1067360" y="106785"/>
                      <a:pt x="1069392" y="119305"/>
                    </a:cubicBezTo>
                    <a:lnTo>
                      <a:pt x="1069847" y="122057"/>
                    </a:lnTo>
                    <a:lnTo>
                      <a:pt x="1068472" y="124470"/>
                    </a:lnTo>
                    <a:cubicBezTo>
                      <a:pt x="1070504" y="145668"/>
                      <a:pt x="1077203" y="168105"/>
                      <a:pt x="1088495" y="190912"/>
                    </a:cubicBezTo>
                    <a:lnTo>
                      <a:pt x="1093702" y="201485"/>
                    </a:lnTo>
                    <a:lnTo>
                      <a:pt x="1081944" y="202205"/>
                    </a:lnTo>
                    <a:cubicBezTo>
                      <a:pt x="1068630" y="203051"/>
                      <a:pt x="1055877" y="203782"/>
                      <a:pt x="1043791" y="204311"/>
                    </a:cubicBezTo>
                    <a:cubicBezTo>
                      <a:pt x="1035600" y="205306"/>
                      <a:pt x="1026985" y="206946"/>
                      <a:pt x="1018487" y="209253"/>
                    </a:cubicBezTo>
                    <a:lnTo>
                      <a:pt x="1009681" y="211624"/>
                    </a:lnTo>
                    <a:close/>
                  </a:path>
                </a:pathLst>
              </a:custGeom>
              <a:solidFill>
                <a:srgbClr val="D24548"/>
              </a:solidFill>
              <a:ln>
                <a:noFill/>
              </a:ln>
            </p:spPr>
            <p:txBody>
              <a:bodyPr spcFirstLastPara="1" wrap="square" lIns="68650" tIns="34325" rIns="68650" bIns="3432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/>
              </a:p>
            </p:txBody>
          </p:sp>
          <p:sp>
            <p:nvSpPr>
              <p:cNvPr id="112" name="Google Shape;1563;p61"/>
              <p:cNvSpPr/>
              <p:nvPr/>
            </p:nvSpPr>
            <p:spPr>
              <a:xfrm>
                <a:off x="8384786" y="2962744"/>
                <a:ext cx="2215525" cy="1434655"/>
              </a:xfrm>
              <a:custGeom>
                <a:avLst/>
                <a:gdLst/>
                <a:ahLst/>
                <a:cxnLst/>
                <a:rect l="l" t="t" r="r" b="b"/>
                <a:pathLst>
                  <a:path w="2215525" h="1434655" extrusionOk="0">
                    <a:moveTo>
                      <a:pt x="1439851" y="7768"/>
                    </a:moveTo>
                    <a:cubicBezTo>
                      <a:pt x="1432200" y="24680"/>
                      <a:pt x="1421447" y="45159"/>
                      <a:pt x="1407593" y="69162"/>
                    </a:cubicBezTo>
                    <a:cubicBezTo>
                      <a:pt x="1393391" y="91895"/>
                      <a:pt x="1369504" y="121295"/>
                      <a:pt x="1335860" y="157352"/>
                    </a:cubicBezTo>
                    <a:cubicBezTo>
                      <a:pt x="1303168" y="191791"/>
                      <a:pt x="1259660" y="213613"/>
                      <a:pt x="1205304" y="222757"/>
                    </a:cubicBezTo>
                    <a:cubicBezTo>
                      <a:pt x="1198996" y="224440"/>
                      <a:pt x="1192519" y="225509"/>
                      <a:pt x="1185862" y="225943"/>
                    </a:cubicBezTo>
                    <a:cubicBezTo>
                      <a:pt x="1205420" y="238304"/>
                      <a:pt x="1226470" y="256328"/>
                      <a:pt x="1249055" y="280013"/>
                    </a:cubicBezTo>
                    <a:cubicBezTo>
                      <a:pt x="1296553" y="260540"/>
                      <a:pt x="1326366" y="243088"/>
                      <a:pt x="1338463" y="227658"/>
                    </a:cubicBezTo>
                    <a:cubicBezTo>
                      <a:pt x="1326366" y="243088"/>
                      <a:pt x="1296553" y="260540"/>
                      <a:pt x="1249055" y="280013"/>
                    </a:cubicBezTo>
                    <a:cubicBezTo>
                      <a:pt x="1229529" y="287940"/>
                      <a:pt x="1206880" y="296735"/>
                      <a:pt x="1181036" y="306355"/>
                    </a:cubicBezTo>
                    <a:cubicBezTo>
                      <a:pt x="1126542" y="325024"/>
                      <a:pt x="1076208" y="339195"/>
                      <a:pt x="1030128" y="348837"/>
                    </a:cubicBezTo>
                    <a:cubicBezTo>
                      <a:pt x="1001077" y="356605"/>
                      <a:pt x="973899" y="361156"/>
                      <a:pt x="948594" y="362542"/>
                    </a:cubicBezTo>
                    <a:cubicBezTo>
                      <a:pt x="944816" y="363569"/>
                      <a:pt x="940826" y="363960"/>
                      <a:pt x="936730" y="363685"/>
                    </a:cubicBezTo>
                    <a:cubicBezTo>
                      <a:pt x="909214" y="367019"/>
                      <a:pt x="868076" y="369929"/>
                      <a:pt x="813255" y="372448"/>
                    </a:cubicBezTo>
                    <a:cubicBezTo>
                      <a:pt x="765153" y="374522"/>
                      <a:pt x="712290" y="369051"/>
                      <a:pt x="654684" y="356065"/>
                    </a:cubicBezTo>
                    <a:cubicBezTo>
                      <a:pt x="643244" y="353737"/>
                      <a:pt x="630999" y="350943"/>
                      <a:pt x="617939" y="347683"/>
                    </a:cubicBezTo>
                    <a:cubicBezTo>
                      <a:pt x="630999" y="350943"/>
                      <a:pt x="643244" y="353737"/>
                      <a:pt x="654684" y="356065"/>
                    </a:cubicBezTo>
                    <a:cubicBezTo>
                      <a:pt x="666559" y="344783"/>
                      <a:pt x="680592" y="331575"/>
                      <a:pt x="696827" y="316420"/>
                    </a:cubicBezTo>
                    <a:cubicBezTo>
                      <a:pt x="713972" y="299614"/>
                      <a:pt x="743944" y="282818"/>
                      <a:pt x="786775" y="265927"/>
                    </a:cubicBezTo>
                    <a:cubicBezTo>
                      <a:pt x="827648" y="246877"/>
                      <a:pt x="855662" y="235309"/>
                      <a:pt x="870786" y="231256"/>
                    </a:cubicBezTo>
                    <a:cubicBezTo>
                      <a:pt x="885253" y="224673"/>
                      <a:pt x="900874" y="219815"/>
                      <a:pt x="917596" y="216672"/>
                    </a:cubicBezTo>
                    <a:cubicBezTo>
                      <a:pt x="917172" y="210015"/>
                      <a:pt x="916601" y="202744"/>
                      <a:pt x="915796" y="194817"/>
                    </a:cubicBezTo>
                    <a:cubicBezTo>
                      <a:pt x="913193" y="169830"/>
                      <a:pt x="911817" y="144525"/>
                      <a:pt x="911701" y="118840"/>
                    </a:cubicBezTo>
                    <a:cubicBezTo>
                      <a:pt x="591682" y="141001"/>
                      <a:pt x="361166" y="227118"/>
                      <a:pt x="220122" y="377158"/>
                    </a:cubicBezTo>
                    <a:cubicBezTo>
                      <a:pt x="77237" y="530415"/>
                      <a:pt x="4328" y="707548"/>
                      <a:pt x="1344" y="908483"/>
                    </a:cubicBezTo>
                    <a:cubicBezTo>
                      <a:pt x="0" y="979180"/>
                      <a:pt x="4169" y="1047728"/>
                      <a:pt x="13821" y="1114096"/>
                    </a:cubicBezTo>
                    <a:cubicBezTo>
                      <a:pt x="102457" y="1202626"/>
                      <a:pt x="209856" y="1275270"/>
                      <a:pt x="335978" y="1332113"/>
                    </a:cubicBezTo>
                    <a:cubicBezTo>
                      <a:pt x="541284" y="1421828"/>
                      <a:pt x="796268" y="1434655"/>
                      <a:pt x="1101005" y="1370573"/>
                    </a:cubicBezTo>
                    <a:cubicBezTo>
                      <a:pt x="1402884" y="1305930"/>
                      <a:pt x="1643051" y="1200329"/>
                      <a:pt x="1821529" y="1053782"/>
                    </a:cubicBezTo>
                    <a:cubicBezTo>
                      <a:pt x="1998429" y="906303"/>
                      <a:pt x="2129758" y="838633"/>
                      <a:pt x="2215525" y="850847"/>
                    </a:cubicBezTo>
                    <a:cubicBezTo>
                      <a:pt x="2211091" y="793855"/>
                      <a:pt x="2204540" y="734070"/>
                      <a:pt x="2195851" y="671491"/>
                    </a:cubicBezTo>
                    <a:cubicBezTo>
                      <a:pt x="2155782" y="415787"/>
                      <a:pt x="2036900" y="224483"/>
                      <a:pt x="1839213" y="97567"/>
                    </a:cubicBezTo>
                    <a:cubicBezTo>
                      <a:pt x="1733190" y="29929"/>
                      <a:pt x="1600072" y="0"/>
                      <a:pt x="1439851" y="7768"/>
                    </a:cubicBezTo>
                    <a:close/>
                    <a:moveTo>
                      <a:pt x="720365" y="472387"/>
                    </a:moveTo>
                    <a:lnTo>
                      <a:pt x="718333" y="464809"/>
                    </a:lnTo>
                    <a:cubicBezTo>
                      <a:pt x="715888" y="450606"/>
                      <a:pt x="721127" y="442415"/>
                      <a:pt x="734070" y="440308"/>
                    </a:cubicBezTo>
                    <a:cubicBezTo>
                      <a:pt x="746124" y="439779"/>
                      <a:pt x="753205" y="446013"/>
                      <a:pt x="755311" y="458988"/>
                    </a:cubicBezTo>
                    <a:lnTo>
                      <a:pt x="751289" y="474260"/>
                    </a:lnTo>
                    <a:cubicBezTo>
                      <a:pt x="750379" y="475868"/>
                      <a:pt x="746580" y="476863"/>
                      <a:pt x="739923" y="477287"/>
                    </a:cubicBezTo>
                    <a:cubicBezTo>
                      <a:pt x="730736" y="478398"/>
                      <a:pt x="724228" y="476747"/>
                      <a:pt x="720365" y="472387"/>
                    </a:cubicBezTo>
                    <a:close/>
                    <a:moveTo>
                      <a:pt x="1163087" y="398398"/>
                    </a:moveTo>
                    <a:cubicBezTo>
                      <a:pt x="1160557" y="378798"/>
                      <a:pt x="1170516" y="368014"/>
                      <a:pt x="1192985" y="366056"/>
                    </a:cubicBezTo>
                    <a:cubicBezTo>
                      <a:pt x="1215442" y="364108"/>
                      <a:pt x="1227465" y="373708"/>
                      <a:pt x="1229116" y="394917"/>
                    </a:cubicBezTo>
                    <a:cubicBezTo>
                      <a:pt x="1231984" y="415787"/>
                      <a:pt x="1221581" y="427376"/>
                      <a:pt x="1197842" y="429672"/>
                    </a:cubicBezTo>
                    <a:cubicBezTo>
                      <a:pt x="1176633" y="431281"/>
                      <a:pt x="1165045" y="420867"/>
                      <a:pt x="1163087" y="398398"/>
                    </a:cubicBezTo>
                    <a:close/>
                    <a:moveTo>
                      <a:pt x="1294754" y="397594"/>
                    </a:moveTo>
                    <a:cubicBezTo>
                      <a:pt x="1280212" y="398822"/>
                      <a:pt x="1268423" y="395223"/>
                      <a:pt x="1259384" y="386799"/>
                    </a:cubicBezTo>
                    <a:lnTo>
                      <a:pt x="1251045" y="370765"/>
                    </a:lnTo>
                    <a:cubicBezTo>
                      <a:pt x="1249859" y="356224"/>
                      <a:pt x="1297812" y="315658"/>
                      <a:pt x="1394915" y="249057"/>
                    </a:cubicBezTo>
                    <a:cubicBezTo>
                      <a:pt x="1489191" y="181885"/>
                      <a:pt x="1539324" y="177217"/>
                      <a:pt x="1545378" y="235119"/>
                    </a:cubicBezTo>
                    <a:cubicBezTo>
                      <a:pt x="1547442" y="262942"/>
                      <a:pt x="1512231" y="298079"/>
                      <a:pt x="1439735" y="340529"/>
                    </a:cubicBezTo>
                    <a:cubicBezTo>
                      <a:pt x="1374711" y="375507"/>
                      <a:pt x="1326409" y="394536"/>
                      <a:pt x="1294754" y="397594"/>
                    </a:cubicBezTo>
                    <a:close/>
                    <a:moveTo>
                      <a:pt x="520879" y="454818"/>
                    </a:moveTo>
                    <a:cubicBezTo>
                      <a:pt x="496231" y="438435"/>
                      <a:pt x="483605" y="424232"/>
                      <a:pt x="483107" y="412220"/>
                    </a:cubicBezTo>
                    <a:cubicBezTo>
                      <a:pt x="479509" y="368553"/>
                      <a:pt x="509852" y="355652"/>
                      <a:pt x="574198" y="373602"/>
                    </a:cubicBezTo>
                    <a:cubicBezTo>
                      <a:pt x="640450" y="393731"/>
                      <a:pt x="674666" y="412940"/>
                      <a:pt x="676888" y="431281"/>
                    </a:cubicBezTo>
                    <a:cubicBezTo>
                      <a:pt x="678963" y="459147"/>
                      <a:pt x="660812" y="474842"/>
                      <a:pt x="622532" y="478324"/>
                    </a:cubicBezTo>
                    <a:cubicBezTo>
                      <a:pt x="584263" y="481795"/>
                      <a:pt x="550354" y="473995"/>
                      <a:pt x="520879" y="454818"/>
                    </a:cubicBezTo>
                    <a:close/>
                    <a:moveTo>
                      <a:pt x="1053814" y="119305"/>
                    </a:moveTo>
                    <a:cubicBezTo>
                      <a:pt x="1051708" y="106362"/>
                      <a:pt x="1050829" y="93048"/>
                      <a:pt x="1051253" y="79417"/>
                    </a:cubicBezTo>
                    <a:cubicBezTo>
                      <a:pt x="1034256" y="86698"/>
                      <a:pt x="1017725" y="93122"/>
                      <a:pt x="1001680" y="98784"/>
                    </a:cubicBezTo>
                    <a:cubicBezTo>
                      <a:pt x="1001606" y="113675"/>
                      <a:pt x="1002485" y="129677"/>
                      <a:pt x="1004368" y="146748"/>
                    </a:cubicBezTo>
                    <a:cubicBezTo>
                      <a:pt x="1005321" y="165428"/>
                      <a:pt x="1006739" y="183335"/>
                      <a:pt x="1008612" y="200405"/>
                    </a:cubicBezTo>
                    <a:cubicBezTo>
                      <a:pt x="1017449" y="198035"/>
                      <a:pt x="1026456" y="196310"/>
                      <a:pt x="1035600" y="195198"/>
                    </a:cubicBezTo>
                    <a:cubicBezTo>
                      <a:pt x="1047654" y="194669"/>
                      <a:pt x="1060322" y="193981"/>
                      <a:pt x="1073605" y="193135"/>
                    </a:cubicBezTo>
                    <a:cubicBezTo>
                      <a:pt x="1061772" y="169248"/>
                      <a:pt x="1054925" y="146060"/>
                      <a:pt x="1052935" y="123592"/>
                    </a:cubicBezTo>
                    <a:cubicBezTo>
                      <a:pt x="1052597" y="122322"/>
                      <a:pt x="1052904" y="120914"/>
                      <a:pt x="1053814" y="119305"/>
                    </a:cubicBezTo>
                    <a:close/>
                  </a:path>
                </a:pathLst>
              </a:custGeom>
              <a:solidFill>
                <a:srgbClr val="D24548"/>
              </a:solidFill>
              <a:ln>
                <a:noFill/>
              </a:ln>
            </p:spPr>
            <p:txBody>
              <a:bodyPr spcFirstLastPara="1" wrap="square" lIns="68650" tIns="34325" rIns="68650" bIns="3432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/>
              </a:p>
            </p:txBody>
          </p:sp>
          <p:sp>
            <p:nvSpPr>
              <p:cNvPr id="113" name="Google Shape;1564;p61"/>
              <p:cNvSpPr/>
              <p:nvPr/>
            </p:nvSpPr>
            <p:spPr>
              <a:xfrm>
                <a:off x="9291473" y="2424372"/>
                <a:ext cx="221530" cy="900916"/>
              </a:xfrm>
              <a:custGeom>
                <a:avLst/>
                <a:gdLst/>
                <a:ahLst/>
                <a:cxnLst/>
                <a:rect l="l" t="t" r="r" b="b"/>
                <a:pathLst>
                  <a:path w="221530" h="900916" extrusionOk="0">
                    <a:moveTo>
                      <a:pt x="221530" y="49413"/>
                    </a:moveTo>
                    <a:cubicBezTo>
                      <a:pt x="199104" y="16192"/>
                      <a:pt x="153521" y="0"/>
                      <a:pt x="84740" y="846"/>
                    </a:cubicBezTo>
                    <a:cubicBezTo>
                      <a:pt x="32300" y="178551"/>
                      <a:pt x="4984" y="316378"/>
                      <a:pt x="2836" y="414358"/>
                    </a:cubicBezTo>
                    <a:cubicBezTo>
                      <a:pt x="0" y="509788"/>
                      <a:pt x="730" y="590729"/>
                      <a:pt x="5016" y="657214"/>
                    </a:cubicBezTo>
                    <a:cubicBezTo>
                      <a:pt x="5132" y="682900"/>
                      <a:pt x="6508" y="708204"/>
                      <a:pt x="9112" y="733192"/>
                    </a:cubicBezTo>
                    <a:cubicBezTo>
                      <a:pt x="9916" y="741108"/>
                      <a:pt x="10488" y="748389"/>
                      <a:pt x="10911" y="755046"/>
                    </a:cubicBezTo>
                    <a:cubicBezTo>
                      <a:pt x="17229" y="808820"/>
                      <a:pt x="27516" y="857429"/>
                      <a:pt x="41909" y="900916"/>
                    </a:cubicBezTo>
                    <a:cubicBezTo>
                      <a:pt x="67204" y="899530"/>
                      <a:pt x="94382" y="894979"/>
                      <a:pt x="123433" y="887211"/>
                    </a:cubicBezTo>
                    <a:cubicBezTo>
                      <a:pt x="120036" y="874574"/>
                      <a:pt x="116660" y="861948"/>
                      <a:pt x="113294" y="849354"/>
                    </a:cubicBezTo>
                    <a:cubicBezTo>
                      <a:pt x="110500" y="833850"/>
                      <a:pt x="106711" y="796999"/>
                      <a:pt x="101928" y="738780"/>
                    </a:cubicBezTo>
                    <a:cubicBezTo>
                      <a:pt x="100044" y="721709"/>
                      <a:pt x="98636" y="703802"/>
                      <a:pt x="97673" y="685112"/>
                    </a:cubicBezTo>
                    <a:cubicBezTo>
                      <a:pt x="95800" y="668051"/>
                      <a:pt x="94921" y="652049"/>
                      <a:pt x="94995" y="637158"/>
                    </a:cubicBezTo>
                    <a:cubicBezTo>
                      <a:pt x="93588" y="536077"/>
                      <a:pt x="101663" y="439927"/>
                      <a:pt x="119115" y="348678"/>
                    </a:cubicBezTo>
                    <a:cubicBezTo>
                      <a:pt x="139477" y="258042"/>
                      <a:pt x="173619" y="158263"/>
                      <a:pt x="221530" y="49413"/>
                    </a:cubicBezTo>
                    <a:close/>
                  </a:path>
                </a:pathLst>
              </a:custGeom>
              <a:solidFill>
                <a:srgbClr val="B5683D"/>
              </a:solidFill>
              <a:ln>
                <a:noFill/>
              </a:ln>
            </p:spPr>
            <p:txBody>
              <a:bodyPr spcFirstLastPara="1" wrap="square" lIns="68650" tIns="34325" rIns="68650" bIns="3432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/>
              </a:p>
            </p:txBody>
          </p:sp>
          <p:sp>
            <p:nvSpPr>
              <p:cNvPr id="114" name="Google Shape;1565;p61"/>
              <p:cNvSpPr/>
              <p:nvPr/>
            </p:nvSpPr>
            <p:spPr>
              <a:xfrm>
                <a:off x="8864299" y="3139954"/>
                <a:ext cx="1067932" cy="304588"/>
              </a:xfrm>
              <a:custGeom>
                <a:avLst/>
                <a:gdLst/>
                <a:ahLst/>
                <a:cxnLst/>
                <a:rect l="l" t="t" r="r" b="b"/>
                <a:pathLst>
                  <a:path w="1067932" h="304588" extrusionOk="0">
                    <a:moveTo>
                      <a:pt x="779875" y="209592"/>
                    </a:moveTo>
                    <a:cubicBezTo>
                      <a:pt x="788913" y="218016"/>
                      <a:pt x="800703" y="221614"/>
                      <a:pt x="815244" y="220387"/>
                    </a:cubicBezTo>
                    <a:cubicBezTo>
                      <a:pt x="846899" y="217328"/>
                      <a:pt x="895191" y="198299"/>
                      <a:pt x="960225" y="163321"/>
                    </a:cubicBezTo>
                    <a:cubicBezTo>
                      <a:pt x="1032721" y="120872"/>
                      <a:pt x="1067932" y="85735"/>
                      <a:pt x="1065858" y="57911"/>
                    </a:cubicBezTo>
                    <a:cubicBezTo>
                      <a:pt x="1059814" y="0"/>
                      <a:pt x="1009671" y="4677"/>
                      <a:pt x="915405" y="71850"/>
                    </a:cubicBezTo>
                    <a:cubicBezTo>
                      <a:pt x="818303" y="138440"/>
                      <a:pt x="770350" y="179006"/>
                      <a:pt x="771524" y="193558"/>
                    </a:cubicBezTo>
                    <a:close/>
                    <a:moveTo>
                      <a:pt x="713475" y="188848"/>
                    </a:moveTo>
                    <a:cubicBezTo>
                      <a:pt x="691006" y="190806"/>
                      <a:pt x="681048" y="201591"/>
                      <a:pt x="683577" y="221191"/>
                    </a:cubicBezTo>
                    <a:cubicBezTo>
                      <a:pt x="685524" y="243660"/>
                      <a:pt x="697124" y="254074"/>
                      <a:pt x="718333" y="252465"/>
                    </a:cubicBezTo>
                    <a:cubicBezTo>
                      <a:pt x="742060" y="250168"/>
                      <a:pt x="752474" y="238569"/>
                      <a:pt x="749606" y="217709"/>
                    </a:cubicBezTo>
                    <a:cubicBezTo>
                      <a:pt x="747955" y="196500"/>
                      <a:pt x="735933" y="186891"/>
                      <a:pt x="713475" y="188848"/>
                    </a:cubicBezTo>
                    <a:close/>
                    <a:moveTo>
                      <a:pt x="238823" y="287602"/>
                    </a:moveTo>
                    <a:lnTo>
                      <a:pt x="240855" y="295179"/>
                    </a:lnTo>
                    <a:cubicBezTo>
                      <a:pt x="244718" y="299540"/>
                      <a:pt x="251227" y="301180"/>
                      <a:pt x="260413" y="300079"/>
                    </a:cubicBezTo>
                    <a:cubicBezTo>
                      <a:pt x="267070" y="299656"/>
                      <a:pt x="270859" y="298661"/>
                      <a:pt x="271779" y="297052"/>
                    </a:cubicBezTo>
                    <a:lnTo>
                      <a:pt x="275801" y="281781"/>
                    </a:lnTo>
                    <a:cubicBezTo>
                      <a:pt x="273695" y="268806"/>
                      <a:pt x="266615" y="262561"/>
                      <a:pt x="254560" y="263101"/>
                    </a:cubicBezTo>
                    <a:cubicBezTo>
                      <a:pt x="241617" y="265207"/>
                      <a:pt x="236378" y="273399"/>
                      <a:pt x="238823" y="287602"/>
                    </a:cubicBezTo>
                    <a:close/>
                    <a:moveTo>
                      <a:pt x="3587" y="235002"/>
                    </a:moveTo>
                    <a:cubicBezTo>
                      <a:pt x="4085" y="247025"/>
                      <a:pt x="16721" y="261228"/>
                      <a:pt x="41370" y="277611"/>
                    </a:cubicBezTo>
                    <a:cubicBezTo>
                      <a:pt x="70834" y="296788"/>
                      <a:pt x="104743" y="304588"/>
                      <a:pt x="143023" y="301106"/>
                    </a:cubicBezTo>
                    <a:cubicBezTo>
                      <a:pt x="181303" y="297624"/>
                      <a:pt x="199442" y="281929"/>
                      <a:pt x="197368" y="254074"/>
                    </a:cubicBezTo>
                    <a:cubicBezTo>
                      <a:pt x="195156" y="235733"/>
                      <a:pt x="160940" y="216524"/>
                      <a:pt x="94678" y="196384"/>
                    </a:cubicBezTo>
                    <a:cubicBezTo>
                      <a:pt x="30342" y="178445"/>
                      <a:pt x="0" y="191336"/>
                      <a:pt x="3587" y="235002"/>
                    </a:cubicBezTo>
                    <a:close/>
                  </a:path>
                </a:pathLst>
              </a:custGeom>
              <a:solidFill>
                <a:srgbClr val="E07476"/>
              </a:solidFill>
              <a:ln>
                <a:noFill/>
              </a:ln>
            </p:spPr>
            <p:txBody>
              <a:bodyPr spcFirstLastPara="1" wrap="square" lIns="68650" tIns="34325" rIns="68650" bIns="3432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/>
              </a:p>
            </p:txBody>
          </p:sp>
          <p:sp>
            <p:nvSpPr>
              <p:cNvPr id="115" name="Google Shape;1566;p61"/>
              <p:cNvSpPr/>
              <p:nvPr/>
            </p:nvSpPr>
            <p:spPr>
              <a:xfrm>
                <a:off x="9430035" y="2572390"/>
                <a:ext cx="438626" cy="622416"/>
              </a:xfrm>
              <a:custGeom>
                <a:avLst/>
                <a:gdLst/>
                <a:ahLst/>
                <a:cxnLst/>
                <a:rect l="l" t="t" r="r" b="b"/>
                <a:pathLst>
                  <a:path w="438626" h="622416" extrusionOk="0">
                    <a:moveTo>
                      <a:pt x="362341" y="459517"/>
                    </a:moveTo>
                    <a:cubicBezTo>
                      <a:pt x="376195" y="435514"/>
                      <a:pt x="386947" y="415035"/>
                      <a:pt x="394599" y="398123"/>
                    </a:cubicBezTo>
                    <a:cubicBezTo>
                      <a:pt x="426413" y="330072"/>
                      <a:pt x="438626" y="254444"/>
                      <a:pt x="431196" y="171227"/>
                    </a:cubicBezTo>
                    <a:cubicBezTo>
                      <a:pt x="424762" y="91810"/>
                      <a:pt x="409109" y="35824"/>
                      <a:pt x="384153" y="3291"/>
                    </a:cubicBezTo>
                    <a:cubicBezTo>
                      <a:pt x="383804" y="2021"/>
                      <a:pt x="382852" y="910"/>
                      <a:pt x="381243" y="0"/>
                    </a:cubicBezTo>
                    <a:cubicBezTo>
                      <a:pt x="312155" y="19854"/>
                      <a:pt x="249427" y="48185"/>
                      <a:pt x="193008" y="84920"/>
                    </a:cubicBezTo>
                    <a:cubicBezTo>
                      <a:pt x="62346" y="172688"/>
                      <a:pt x="0" y="300989"/>
                      <a:pt x="6000" y="469772"/>
                    </a:cubicBezTo>
                    <a:cubicBezTo>
                      <a:pt x="5577" y="483404"/>
                      <a:pt x="6466" y="496718"/>
                      <a:pt x="8561" y="509661"/>
                    </a:cubicBezTo>
                    <a:cubicBezTo>
                      <a:pt x="7651" y="511270"/>
                      <a:pt x="7344" y="512677"/>
                      <a:pt x="7683" y="513947"/>
                    </a:cubicBezTo>
                    <a:cubicBezTo>
                      <a:pt x="9673" y="536416"/>
                      <a:pt x="16531" y="559604"/>
                      <a:pt x="28352" y="583490"/>
                    </a:cubicBezTo>
                    <a:cubicBezTo>
                      <a:pt x="32681" y="594508"/>
                      <a:pt x="37422" y="604731"/>
                      <a:pt x="42661" y="614150"/>
                    </a:cubicBezTo>
                    <a:cubicBezTo>
                      <a:pt x="46958" y="604879"/>
                      <a:pt x="51858" y="595428"/>
                      <a:pt x="57403" y="585861"/>
                    </a:cubicBezTo>
                    <a:cubicBezTo>
                      <a:pt x="58896" y="581384"/>
                      <a:pt x="60578" y="577553"/>
                      <a:pt x="62420" y="574346"/>
                    </a:cubicBezTo>
                    <a:cubicBezTo>
                      <a:pt x="67278" y="562250"/>
                      <a:pt x="72940" y="550576"/>
                      <a:pt x="79417" y="539358"/>
                    </a:cubicBezTo>
                    <a:cubicBezTo>
                      <a:pt x="88910" y="519228"/>
                      <a:pt x="98551" y="499744"/>
                      <a:pt x="108383" y="480874"/>
                    </a:cubicBezTo>
                    <a:cubicBezTo>
                      <a:pt x="96138" y="450373"/>
                      <a:pt x="91926" y="396705"/>
                      <a:pt x="95715" y="319965"/>
                    </a:cubicBezTo>
                    <a:cubicBezTo>
                      <a:pt x="91926" y="396705"/>
                      <a:pt x="96138" y="450373"/>
                      <a:pt x="108383" y="480874"/>
                    </a:cubicBezTo>
                    <a:cubicBezTo>
                      <a:pt x="138429" y="421428"/>
                      <a:pt x="169587" y="361039"/>
                      <a:pt x="201855" y="299645"/>
                    </a:cubicBezTo>
                    <a:cubicBezTo>
                      <a:pt x="194616" y="247480"/>
                      <a:pt x="188647" y="212534"/>
                      <a:pt x="183906" y="194892"/>
                    </a:cubicBezTo>
                    <a:cubicBezTo>
                      <a:pt x="188647" y="212534"/>
                      <a:pt x="194616" y="247480"/>
                      <a:pt x="201855" y="299645"/>
                    </a:cubicBezTo>
                    <a:cubicBezTo>
                      <a:pt x="229563" y="251650"/>
                      <a:pt x="258540" y="203305"/>
                      <a:pt x="288776" y="154622"/>
                    </a:cubicBezTo>
                    <a:cubicBezTo>
                      <a:pt x="258540" y="203305"/>
                      <a:pt x="229563" y="251650"/>
                      <a:pt x="201855" y="299645"/>
                    </a:cubicBezTo>
                    <a:cubicBezTo>
                      <a:pt x="204533" y="309710"/>
                      <a:pt x="260254" y="295476"/>
                      <a:pt x="368924" y="256889"/>
                    </a:cubicBezTo>
                    <a:cubicBezTo>
                      <a:pt x="260254" y="295476"/>
                      <a:pt x="204533" y="309710"/>
                      <a:pt x="201855" y="299645"/>
                    </a:cubicBezTo>
                    <a:cubicBezTo>
                      <a:pt x="169587" y="361039"/>
                      <a:pt x="138429" y="421428"/>
                      <a:pt x="108383" y="480874"/>
                    </a:cubicBezTo>
                    <a:lnTo>
                      <a:pt x="301095" y="435324"/>
                    </a:lnTo>
                    <a:lnTo>
                      <a:pt x="108383" y="480874"/>
                    </a:lnTo>
                    <a:cubicBezTo>
                      <a:pt x="98551" y="499744"/>
                      <a:pt x="88910" y="519228"/>
                      <a:pt x="79417" y="539358"/>
                    </a:cubicBezTo>
                    <a:cubicBezTo>
                      <a:pt x="72940" y="550576"/>
                      <a:pt x="67278" y="562250"/>
                      <a:pt x="62420" y="574346"/>
                    </a:cubicBezTo>
                    <a:cubicBezTo>
                      <a:pt x="60928" y="578823"/>
                      <a:pt x="59848" y="582496"/>
                      <a:pt x="59277" y="585332"/>
                    </a:cubicBezTo>
                    <a:cubicBezTo>
                      <a:pt x="52810" y="596540"/>
                      <a:pt x="48069" y="606604"/>
                      <a:pt x="45042" y="615526"/>
                    </a:cubicBezTo>
                    <a:cubicBezTo>
                      <a:pt x="65754" y="622151"/>
                      <a:pt x="97631" y="622416"/>
                      <a:pt x="140620" y="616288"/>
                    </a:cubicBezTo>
                    <a:cubicBezTo>
                      <a:pt x="147277" y="615865"/>
                      <a:pt x="153744" y="614796"/>
                      <a:pt x="160051" y="613113"/>
                    </a:cubicBezTo>
                    <a:cubicBezTo>
                      <a:pt x="214407" y="603969"/>
                      <a:pt x="257926" y="582146"/>
                      <a:pt x="290618" y="547708"/>
                    </a:cubicBezTo>
                    <a:cubicBezTo>
                      <a:pt x="324252" y="511651"/>
                      <a:pt x="348138" y="482250"/>
                      <a:pt x="362341" y="459517"/>
                    </a:cubicBezTo>
                    <a:close/>
                  </a:path>
                </a:pathLst>
              </a:custGeom>
              <a:solidFill>
                <a:srgbClr val="6BB34C"/>
              </a:solidFill>
              <a:ln>
                <a:noFill/>
              </a:ln>
            </p:spPr>
            <p:txBody>
              <a:bodyPr spcFirstLastPara="1" wrap="square" lIns="68650" tIns="34325" rIns="68650" bIns="3432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/>
              </a:p>
            </p:txBody>
          </p:sp>
          <p:sp>
            <p:nvSpPr>
              <p:cNvPr id="116" name="Google Shape;1567;p61"/>
              <p:cNvSpPr/>
              <p:nvPr/>
            </p:nvSpPr>
            <p:spPr>
              <a:xfrm>
                <a:off x="9384721" y="2554810"/>
                <a:ext cx="517895" cy="654949"/>
              </a:xfrm>
              <a:custGeom>
                <a:avLst/>
                <a:gdLst/>
                <a:ahLst/>
                <a:cxnLst/>
                <a:rect l="l" t="t" r="r" b="b"/>
                <a:pathLst>
                  <a:path w="517895" h="654949" extrusionOk="0">
                    <a:moveTo>
                      <a:pt x="195802" y="650441"/>
                    </a:moveTo>
                    <a:cubicBezTo>
                      <a:pt x="337904" y="627200"/>
                      <a:pt x="431598" y="513418"/>
                      <a:pt x="475255" y="380566"/>
                    </a:cubicBezTo>
                    <a:cubicBezTo>
                      <a:pt x="509164" y="277367"/>
                      <a:pt x="517895" y="99917"/>
                      <a:pt x="439716" y="11429"/>
                    </a:cubicBezTo>
                    <a:cubicBezTo>
                      <a:pt x="435281" y="6402"/>
                      <a:pt x="426000" y="0"/>
                      <a:pt x="418634" y="2307"/>
                    </a:cubicBezTo>
                    <a:cubicBezTo>
                      <a:pt x="274510" y="47392"/>
                      <a:pt x="136546" y="124068"/>
                      <a:pt x="72284" y="267504"/>
                    </a:cubicBezTo>
                    <a:cubicBezTo>
                      <a:pt x="19706" y="384862"/>
                      <a:pt x="20415" y="520191"/>
                      <a:pt x="73945" y="635179"/>
                    </a:cubicBezTo>
                    <a:cubicBezTo>
                      <a:pt x="79195" y="646451"/>
                      <a:pt x="98858" y="654949"/>
                      <a:pt x="105875" y="641487"/>
                    </a:cubicBezTo>
                    <a:cubicBezTo>
                      <a:pt x="123010" y="608594"/>
                      <a:pt x="169343" y="541475"/>
                      <a:pt x="171873" y="506348"/>
                    </a:cubicBezTo>
                    <a:cubicBezTo>
                      <a:pt x="175503" y="456183"/>
                      <a:pt x="157628" y="396578"/>
                      <a:pt x="159416" y="343577"/>
                    </a:cubicBezTo>
                    <a:cubicBezTo>
                      <a:pt x="159977" y="326781"/>
                      <a:pt x="125296" y="311086"/>
                      <a:pt x="124576" y="332824"/>
                    </a:cubicBezTo>
                    <a:cubicBezTo>
                      <a:pt x="122925" y="381634"/>
                      <a:pt x="135000" y="433271"/>
                      <a:pt x="132492" y="480589"/>
                    </a:cubicBezTo>
                    <a:cubicBezTo>
                      <a:pt x="130037" y="526732"/>
                      <a:pt x="93620" y="581776"/>
                      <a:pt x="72008" y="623263"/>
                    </a:cubicBezTo>
                    <a:cubicBezTo>
                      <a:pt x="82645" y="625369"/>
                      <a:pt x="93281" y="627475"/>
                      <a:pt x="103928" y="629581"/>
                    </a:cubicBezTo>
                    <a:cubicBezTo>
                      <a:pt x="0" y="406357"/>
                      <a:pt x="127317" y="164253"/>
                      <a:pt x="341100" y="69024"/>
                    </a:cubicBezTo>
                    <a:cubicBezTo>
                      <a:pt x="374724" y="54049"/>
                      <a:pt x="408834" y="26542"/>
                      <a:pt x="433101" y="57319"/>
                    </a:cubicBezTo>
                    <a:cubicBezTo>
                      <a:pt x="450648" y="79544"/>
                      <a:pt x="453231" y="124661"/>
                      <a:pt x="456734" y="151479"/>
                    </a:cubicBezTo>
                    <a:cubicBezTo>
                      <a:pt x="466629" y="227277"/>
                      <a:pt x="463020" y="305413"/>
                      <a:pt x="436371" y="377613"/>
                    </a:cubicBezTo>
                    <a:cubicBezTo>
                      <a:pt x="392874" y="495458"/>
                      <a:pt x="306048" y="597661"/>
                      <a:pt x="178043" y="618595"/>
                    </a:cubicBezTo>
                    <a:cubicBezTo>
                      <a:pt x="156919" y="622056"/>
                      <a:pt x="179228" y="653150"/>
                      <a:pt x="195802" y="65044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68650" tIns="34325" rIns="68650" bIns="3432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/>
              </a:p>
            </p:txBody>
          </p:sp>
          <p:sp>
            <p:nvSpPr>
              <p:cNvPr id="117" name="Google Shape;1568;p61"/>
              <p:cNvSpPr/>
              <p:nvPr/>
            </p:nvSpPr>
            <p:spPr>
              <a:xfrm>
                <a:off x="9228537" y="2409603"/>
                <a:ext cx="304588" cy="933291"/>
              </a:xfrm>
              <a:custGeom>
                <a:avLst/>
                <a:gdLst/>
                <a:ahLst/>
                <a:cxnLst/>
                <a:rect l="l" t="t" r="r" b="b"/>
                <a:pathLst>
                  <a:path w="304588" h="933291" extrusionOk="0">
                    <a:moveTo>
                      <a:pt x="176307" y="657955"/>
                    </a:moveTo>
                    <a:cubicBezTo>
                      <a:pt x="175894" y="450098"/>
                      <a:pt x="220514" y="263789"/>
                      <a:pt x="302365" y="73945"/>
                    </a:cubicBezTo>
                    <a:cubicBezTo>
                      <a:pt x="304588" y="68791"/>
                      <a:pt x="300884" y="61796"/>
                      <a:pt x="297635" y="58038"/>
                    </a:cubicBezTo>
                    <a:cubicBezTo>
                      <a:pt x="256677" y="10699"/>
                      <a:pt x="204544" y="2021"/>
                      <a:pt x="143890" y="158"/>
                    </a:cubicBezTo>
                    <a:cubicBezTo>
                      <a:pt x="138800" y="0"/>
                      <a:pt x="133328" y="1672"/>
                      <a:pt x="131741" y="7143"/>
                    </a:cubicBezTo>
                    <a:cubicBezTo>
                      <a:pt x="48408" y="294322"/>
                      <a:pt x="0" y="622522"/>
                      <a:pt x="89058" y="915003"/>
                    </a:cubicBezTo>
                    <a:cubicBezTo>
                      <a:pt x="92307" y="925671"/>
                      <a:pt x="103695" y="933291"/>
                      <a:pt x="114691" y="932254"/>
                    </a:cubicBezTo>
                    <a:cubicBezTo>
                      <a:pt x="142853" y="929597"/>
                      <a:pt x="168645" y="925057"/>
                      <a:pt x="196204" y="918548"/>
                    </a:cubicBezTo>
                    <a:cubicBezTo>
                      <a:pt x="203305" y="916876"/>
                      <a:pt x="205856" y="910632"/>
                      <a:pt x="204078" y="903964"/>
                    </a:cubicBezTo>
                    <a:cubicBezTo>
                      <a:pt x="183038" y="825129"/>
                      <a:pt x="178509" y="739319"/>
                      <a:pt x="176307" y="657955"/>
                    </a:cubicBezTo>
                    <a:cubicBezTo>
                      <a:pt x="175863" y="641212"/>
                      <a:pt x="140885" y="625665"/>
                      <a:pt x="141467" y="647202"/>
                    </a:cubicBezTo>
                    <a:cubicBezTo>
                      <a:pt x="143118" y="707823"/>
                      <a:pt x="147595" y="770392"/>
                      <a:pt x="155934" y="830548"/>
                    </a:cubicBezTo>
                    <a:cubicBezTo>
                      <a:pt x="163597" y="885782"/>
                      <a:pt x="162221" y="894270"/>
                      <a:pt x="96932" y="900408"/>
                    </a:cubicBezTo>
                    <a:cubicBezTo>
                      <a:pt x="105473" y="906166"/>
                      <a:pt x="114014" y="911912"/>
                      <a:pt x="122554" y="917670"/>
                    </a:cubicBezTo>
                    <a:cubicBezTo>
                      <a:pt x="53869" y="692065"/>
                      <a:pt x="68071" y="417374"/>
                      <a:pt x="121528" y="189801"/>
                    </a:cubicBezTo>
                    <a:cubicBezTo>
                      <a:pt x="128820" y="158718"/>
                      <a:pt x="133593" y="123560"/>
                      <a:pt x="145954" y="94339"/>
                    </a:cubicBezTo>
                    <a:cubicBezTo>
                      <a:pt x="149119" y="83015"/>
                      <a:pt x="152283" y="71702"/>
                      <a:pt x="155447" y="60388"/>
                    </a:cubicBezTo>
                    <a:cubicBezTo>
                      <a:pt x="187028" y="14499"/>
                      <a:pt x="220059" y="23727"/>
                      <a:pt x="254529" y="88106"/>
                    </a:cubicBezTo>
                    <a:cubicBezTo>
                      <a:pt x="258413" y="108775"/>
                      <a:pt x="224461" y="163057"/>
                      <a:pt x="217603" y="181980"/>
                    </a:cubicBezTo>
                    <a:cubicBezTo>
                      <a:pt x="206967" y="211359"/>
                      <a:pt x="197008" y="240993"/>
                      <a:pt x="188129" y="270954"/>
                    </a:cubicBezTo>
                    <a:cubicBezTo>
                      <a:pt x="151775" y="393551"/>
                      <a:pt x="141223" y="519705"/>
                      <a:pt x="141467" y="647202"/>
                    </a:cubicBezTo>
                    <a:cubicBezTo>
                      <a:pt x="141499" y="663977"/>
                      <a:pt x="176350" y="679598"/>
                      <a:pt x="176307" y="65795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68650" tIns="34325" rIns="68650" bIns="3432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/>
              </a:p>
            </p:txBody>
          </p:sp>
          <p:sp>
            <p:nvSpPr>
              <p:cNvPr id="118" name="Google Shape;1569;p61"/>
              <p:cNvSpPr/>
              <p:nvPr/>
            </p:nvSpPr>
            <p:spPr>
              <a:xfrm>
                <a:off x="9357572" y="3021430"/>
                <a:ext cx="109283" cy="61182"/>
              </a:xfrm>
              <a:custGeom>
                <a:avLst/>
                <a:gdLst/>
                <a:ahLst/>
                <a:cxnLst/>
                <a:rect l="l" t="t" r="r" b="b"/>
                <a:pathLst>
                  <a:path w="109283" h="61182" extrusionOk="0">
                    <a:moveTo>
                      <a:pt x="42290" y="55424"/>
                    </a:moveTo>
                    <a:cubicBezTo>
                      <a:pt x="59023" y="49445"/>
                      <a:pt x="75533" y="42978"/>
                      <a:pt x="91895" y="36046"/>
                    </a:cubicBezTo>
                    <a:cubicBezTo>
                      <a:pt x="109283" y="28701"/>
                      <a:pt x="82888" y="0"/>
                      <a:pt x="67024" y="6709"/>
                    </a:cubicBezTo>
                    <a:cubicBezTo>
                      <a:pt x="50662" y="13641"/>
                      <a:pt x="34152" y="20108"/>
                      <a:pt x="17420" y="26087"/>
                    </a:cubicBezTo>
                    <a:cubicBezTo>
                      <a:pt x="0" y="32300"/>
                      <a:pt x="26151" y="61182"/>
                      <a:pt x="42290" y="5542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68650" tIns="34325" rIns="68650" bIns="3432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/>
              </a:p>
            </p:txBody>
          </p:sp>
          <p:sp>
            <p:nvSpPr>
              <p:cNvPr id="119" name="Google Shape;1570;p61"/>
              <p:cNvSpPr/>
              <p:nvPr/>
            </p:nvSpPr>
            <p:spPr>
              <a:xfrm>
                <a:off x="8978412" y="3289879"/>
                <a:ext cx="385773" cy="63870"/>
              </a:xfrm>
              <a:custGeom>
                <a:avLst/>
                <a:gdLst/>
                <a:ahLst/>
                <a:cxnLst/>
                <a:rect l="l" t="t" r="r" b="b"/>
                <a:pathLst>
                  <a:path w="385773" h="63870" extrusionOk="0">
                    <a:moveTo>
                      <a:pt x="25696" y="36448"/>
                    </a:moveTo>
                    <a:cubicBezTo>
                      <a:pt x="140419" y="63870"/>
                      <a:pt x="248189" y="63267"/>
                      <a:pt x="364807" y="51974"/>
                    </a:cubicBezTo>
                    <a:cubicBezTo>
                      <a:pt x="385773" y="49942"/>
                      <a:pt x="363622" y="18531"/>
                      <a:pt x="347048" y="20129"/>
                    </a:cubicBezTo>
                    <a:cubicBezTo>
                      <a:pt x="236135" y="30871"/>
                      <a:pt x="134387" y="32120"/>
                      <a:pt x="24934" y="5958"/>
                    </a:cubicBezTo>
                    <a:cubicBezTo>
                      <a:pt x="0" y="0"/>
                      <a:pt x="7196" y="32035"/>
                      <a:pt x="25696" y="364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68650" tIns="34325" rIns="68650" bIns="3432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/>
              </a:p>
            </p:txBody>
          </p:sp>
          <p:sp>
            <p:nvSpPr>
              <p:cNvPr id="120" name="Google Shape;1571;p61"/>
              <p:cNvSpPr/>
              <p:nvPr/>
            </p:nvSpPr>
            <p:spPr>
              <a:xfrm>
                <a:off x="9592234" y="2700343"/>
                <a:ext cx="152389" cy="200247"/>
              </a:xfrm>
              <a:custGeom>
                <a:avLst/>
                <a:gdLst/>
                <a:ahLst/>
                <a:cxnLst/>
                <a:rect l="l" t="t" r="r" b="b"/>
                <a:pathLst>
                  <a:path w="152389" h="200247" extrusionOk="0">
                    <a:moveTo>
                      <a:pt x="5947" y="66251"/>
                    </a:moveTo>
                    <a:cubicBezTo>
                      <a:pt x="14382" y="99208"/>
                      <a:pt x="18499" y="133328"/>
                      <a:pt x="23188" y="166962"/>
                    </a:cubicBezTo>
                    <a:cubicBezTo>
                      <a:pt x="24585" y="176910"/>
                      <a:pt x="46831" y="200247"/>
                      <a:pt x="55837" y="184668"/>
                    </a:cubicBezTo>
                    <a:cubicBezTo>
                      <a:pt x="84073" y="135889"/>
                      <a:pt x="113072" y="87566"/>
                      <a:pt x="142758" y="39655"/>
                    </a:cubicBezTo>
                    <a:cubicBezTo>
                      <a:pt x="152389" y="24108"/>
                      <a:pt x="121591" y="0"/>
                      <a:pt x="112299" y="14985"/>
                    </a:cubicBezTo>
                    <a:cubicBezTo>
                      <a:pt x="82613" y="62907"/>
                      <a:pt x="53615" y="111230"/>
                      <a:pt x="25378" y="160009"/>
                    </a:cubicBezTo>
                    <a:cubicBezTo>
                      <a:pt x="36269" y="165914"/>
                      <a:pt x="47148" y="171820"/>
                      <a:pt x="58028" y="177715"/>
                    </a:cubicBezTo>
                    <a:cubicBezTo>
                      <a:pt x="52969" y="141456"/>
                      <a:pt x="48545" y="104457"/>
                      <a:pt x="39454" y="68918"/>
                    </a:cubicBezTo>
                    <a:cubicBezTo>
                      <a:pt x="35168" y="52175"/>
                      <a:pt x="0" y="43000"/>
                      <a:pt x="5947" y="6625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68650" tIns="34325" rIns="68650" bIns="3432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/>
              </a:p>
            </p:txBody>
          </p:sp>
          <p:sp>
            <p:nvSpPr>
              <p:cNvPr id="121" name="Google Shape;1572;p61"/>
              <p:cNvSpPr/>
              <p:nvPr/>
            </p:nvSpPr>
            <p:spPr>
              <a:xfrm>
                <a:off x="9393056" y="3161948"/>
                <a:ext cx="271589" cy="168592"/>
              </a:xfrm>
              <a:custGeom>
                <a:avLst/>
                <a:gdLst/>
                <a:ahLst/>
                <a:cxnLst/>
                <a:rect l="l" t="t" r="r" b="b"/>
                <a:pathLst>
                  <a:path w="271589" h="168592" extrusionOk="0">
                    <a:moveTo>
                      <a:pt x="74136" y="10699"/>
                    </a:moveTo>
                    <a:cubicBezTo>
                      <a:pt x="73501" y="10869"/>
                      <a:pt x="72855" y="11027"/>
                      <a:pt x="72220" y="11197"/>
                    </a:cubicBezTo>
                    <a:cubicBezTo>
                      <a:pt x="80761" y="16943"/>
                      <a:pt x="89312" y="22701"/>
                      <a:pt x="97853" y="28447"/>
                    </a:cubicBezTo>
                    <a:lnTo>
                      <a:pt x="97356" y="26574"/>
                    </a:lnTo>
                    <a:cubicBezTo>
                      <a:pt x="94117" y="14382"/>
                      <a:pt x="70971" y="0"/>
                      <a:pt x="63669" y="16128"/>
                    </a:cubicBezTo>
                    <a:cubicBezTo>
                      <a:pt x="44735" y="57954"/>
                      <a:pt x="25378" y="99599"/>
                      <a:pt x="5873" y="141171"/>
                    </a:cubicBezTo>
                    <a:cubicBezTo>
                      <a:pt x="0" y="153701"/>
                      <a:pt x="20711" y="168592"/>
                      <a:pt x="31686" y="166200"/>
                    </a:cubicBezTo>
                    <a:cubicBezTo>
                      <a:pt x="108098" y="149627"/>
                      <a:pt x="181705" y="125253"/>
                      <a:pt x="254179" y="96138"/>
                    </a:cubicBezTo>
                    <a:cubicBezTo>
                      <a:pt x="271589" y="89143"/>
                      <a:pt x="245268" y="60377"/>
                      <a:pt x="229309" y="66791"/>
                    </a:cubicBezTo>
                    <a:cubicBezTo>
                      <a:pt x="159152" y="94985"/>
                      <a:pt x="87862" y="118321"/>
                      <a:pt x="13927" y="134365"/>
                    </a:cubicBezTo>
                    <a:cubicBezTo>
                      <a:pt x="22531" y="142705"/>
                      <a:pt x="31146" y="151055"/>
                      <a:pt x="39740" y="159395"/>
                    </a:cubicBezTo>
                    <a:cubicBezTo>
                      <a:pt x="59245" y="117834"/>
                      <a:pt x="78602" y="76189"/>
                      <a:pt x="97535" y="34353"/>
                    </a:cubicBezTo>
                    <a:cubicBezTo>
                      <a:pt x="86307" y="30871"/>
                      <a:pt x="75078" y="27389"/>
                      <a:pt x="63849" y="23907"/>
                    </a:cubicBezTo>
                    <a:lnTo>
                      <a:pt x="64346" y="25780"/>
                    </a:lnTo>
                    <a:cubicBezTo>
                      <a:pt x="66844" y="35178"/>
                      <a:pt x="79724" y="45698"/>
                      <a:pt x="89979" y="43042"/>
                    </a:cubicBezTo>
                    <a:cubicBezTo>
                      <a:pt x="90625" y="42873"/>
                      <a:pt x="91260" y="42703"/>
                      <a:pt x="91895" y="42544"/>
                    </a:cubicBezTo>
                    <a:cubicBezTo>
                      <a:pt x="112924" y="37083"/>
                      <a:pt x="90476" y="6455"/>
                      <a:pt x="74136" y="1069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68650" tIns="34325" rIns="68650" bIns="3432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/>
              </a:p>
            </p:txBody>
          </p:sp>
          <p:sp>
            <p:nvSpPr>
              <p:cNvPr id="122" name="Google Shape;1573;p61"/>
              <p:cNvSpPr/>
              <p:nvPr/>
            </p:nvSpPr>
            <p:spPr>
              <a:xfrm>
                <a:off x="9451068" y="3166116"/>
                <a:ext cx="150537" cy="47529"/>
              </a:xfrm>
              <a:custGeom>
                <a:avLst/>
                <a:gdLst/>
                <a:ahLst/>
                <a:cxnLst/>
                <a:rect l="l" t="t" r="r" b="b"/>
                <a:pathLst>
                  <a:path w="150537" h="47529" extrusionOk="0">
                    <a:moveTo>
                      <a:pt x="25389" y="37697"/>
                    </a:moveTo>
                    <a:cubicBezTo>
                      <a:pt x="59002" y="47529"/>
                      <a:pt x="95292" y="43772"/>
                      <a:pt x="129455" y="39137"/>
                    </a:cubicBezTo>
                    <a:cubicBezTo>
                      <a:pt x="150537" y="36279"/>
                      <a:pt x="128291" y="5048"/>
                      <a:pt x="111696" y="7291"/>
                    </a:cubicBezTo>
                    <a:cubicBezTo>
                      <a:pt x="83534" y="11112"/>
                      <a:pt x="52461" y="15345"/>
                      <a:pt x="24627" y="7207"/>
                    </a:cubicBezTo>
                    <a:cubicBezTo>
                      <a:pt x="0" y="0"/>
                      <a:pt x="7291" y="32406"/>
                      <a:pt x="25389" y="3769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68650" tIns="34325" rIns="68650" bIns="3432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/>
              </a:p>
            </p:txBody>
          </p:sp>
          <p:sp>
            <p:nvSpPr>
              <p:cNvPr id="123" name="Google Shape;1574;p61"/>
              <p:cNvSpPr/>
              <p:nvPr/>
            </p:nvSpPr>
            <p:spPr>
              <a:xfrm>
                <a:off x="9453227" y="3119627"/>
                <a:ext cx="62314" cy="96551"/>
              </a:xfrm>
              <a:custGeom>
                <a:avLst/>
                <a:gdLst/>
                <a:ahLst/>
                <a:cxnLst/>
                <a:rect l="l" t="t" r="r" b="b"/>
                <a:pathLst>
                  <a:path w="62314" h="96551" extrusionOk="0">
                    <a:moveTo>
                      <a:pt x="39782" y="78052"/>
                    </a:moveTo>
                    <a:cubicBezTo>
                      <a:pt x="45000" y="63859"/>
                      <a:pt x="52620" y="51255"/>
                      <a:pt x="57160" y="36872"/>
                    </a:cubicBezTo>
                    <a:cubicBezTo>
                      <a:pt x="62314" y="20499"/>
                      <a:pt x="29167" y="0"/>
                      <a:pt x="23283" y="18637"/>
                    </a:cubicBezTo>
                    <a:cubicBezTo>
                      <a:pt x="18764" y="32988"/>
                      <a:pt x="11101" y="45730"/>
                      <a:pt x="5916" y="59827"/>
                    </a:cubicBezTo>
                    <a:cubicBezTo>
                      <a:pt x="0" y="75882"/>
                      <a:pt x="32977" y="96551"/>
                      <a:pt x="39782" y="7805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68650" tIns="34325" rIns="68650" bIns="3432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/>
              </a:p>
            </p:txBody>
          </p:sp>
          <p:sp>
            <p:nvSpPr>
              <p:cNvPr id="124" name="Google Shape;1575;p61"/>
              <p:cNvSpPr/>
              <p:nvPr/>
            </p:nvSpPr>
            <p:spPr>
              <a:xfrm>
                <a:off x="9514889" y="2808418"/>
                <a:ext cx="314515" cy="272383"/>
              </a:xfrm>
              <a:custGeom>
                <a:avLst/>
                <a:gdLst/>
                <a:ahLst/>
                <a:cxnLst/>
                <a:rect l="l" t="t" r="r" b="b"/>
                <a:pathLst>
                  <a:path w="314515" h="272383" extrusionOk="0">
                    <a:moveTo>
                      <a:pt x="41465" y="254613"/>
                    </a:moveTo>
                    <a:cubicBezTo>
                      <a:pt x="72178" y="193981"/>
                      <a:pt x="103346" y="133582"/>
                      <a:pt x="134895" y="73384"/>
                    </a:cubicBezTo>
                    <a:cubicBezTo>
                      <a:pt x="124248" y="71278"/>
                      <a:pt x="113601" y="69172"/>
                      <a:pt x="102965" y="67066"/>
                    </a:cubicBezTo>
                    <a:cubicBezTo>
                      <a:pt x="114003" y="83470"/>
                      <a:pt x="128132" y="84084"/>
                      <a:pt x="146240" y="82274"/>
                    </a:cubicBezTo>
                    <a:cubicBezTo>
                      <a:pt x="195960" y="77342"/>
                      <a:pt x="247395" y="53805"/>
                      <a:pt x="293909" y="37433"/>
                    </a:cubicBezTo>
                    <a:cubicBezTo>
                      <a:pt x="314515" y="30183"/>
                      <a:pt x="292025" y="0"/>
                      <a:pt x="276140" y="5598"/>
                    </a:cubicBezTo>
                    <a:cubicBezTo>
                      <a:pt x="240664" y="18086"/>
                      <a:pt x="205083" y="30670"/>
                      <a:pt x="168857" y="40883"/>
                    </a:cubicBezTo>
                    <a:cubicBezTo>
                      <a:pt x="160369" y="43275"/>
                      <a:pt x="147425" y="44703"/>
                      <a:pt x="139371" y="48429"/>
                    </a:cubicBezTo>
                    <a:cubicBezTo>
                      <a:pt x="119856" y="57499"/>
                      <a:pt x="117718" y="38830"/>
                      <a:pt x="132947" y="61467"/>
                    </a:cubicBezTo>
                    <a:cubicBezTo>
                      <a:pt x="126322" y="51614"/>
                      <a:pt x="108637" y="40618"/>
                      <a:pt x="101017" y="55149"/>
                    </a:cubicBezTo>
                    <a:cubicBezTo>
                      <a:pt x="69468" y="115358"/>
                      <a:pt x="38311" y="175746"/>
                      <a:pt x="7598" y="236378"/>
                    </a:cubicBezTo>
                    <a:cubicBezTo>
                      <a:pt x="0" y="251375"/>
                      <a:pt x="32459" y="272383"/>
                      <a:pt x="41465" y="25461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68650" tIns="34325" rIns="68650" bIns="3432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/>
              </a:p>
            </p:txBody>
          </p:sp>
          <p:sp>
            <p:nvSpPr>
              <p:cNvPr id="125" name="Google Shape;1576;p61"/>
              <p:cNvSpPr/>
              <p:nvPr/>
            </p:nvSpPr>
            <p:spPr>
              <a:xfrm>
                <a:off x="9604968" y="3164782"/>
                <a:ext cx="146071" cy="99917"/>
              </a:xfrm>
              <a:custGeom>
                <a:avLst/>
                <a:gdLst/>
                <a:ahLst/>
                <a:cxnLst/>
                <a:rect l="l" t="t" r="r" b="b"/>
                <a:pathLst>
                  <a:path w="146071" h="99917" extrusionOk="0">
                    <a:moveTo>
                      <a:pt x="42269" y="93302"/>
                    </a:moveTo>
                    <a:cubicBezTo>
                      <a:pt x="73956" y="80136"/>
                      <a:pt x="111791" y="65764"/>
                      <a:pt x="134503" y="38607"/>
                    </a:cubicBezTo>
                    <a:cubicBezTo>
                      <a:pt x="146071" y="24775"/>
                      <a:pt x="115707" y="0"/>
                      <a:pt x="104044" y="13938"/>
                    </a:cubicBezTo>
                    <a:cubicBezTo>
                      <a:pt x="83206" y="38872"/>
                      <a:pt x="46429" y="51900"/>
                      <a:pt x="17388" y="63965"/>
                    </a:cubicBezTo>
                    <a:cubicBezTo>
                      <a:pt x="0" y="71194"/>
                      <a:pt x="26363" y="99917"/>
                      <a:pt x="42269" y="933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68650" tIns="34325" rIns="68650" bIns="3432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/>
              </a:p>
            </p:txBody>
          </p:sp>
          <p:sp>
            <p:nvSpPr>
              <p:cNvPr id="126" name="Google Shape;1577;p61"/>
              <p:cNvSpPr/>
              <p:nvPr/>
            </p:nvSpPr>
            <p:spPr>
              <a:xfrm>
                <a:off x="9796786" y="2947846"/>
                <a:ext cx="823690" cy="892979"/>
              </a:xfrm>
              <a:custGeom>
                <a:avLst/>
                <a:gdLst/>
                <a:ahLst/>
                <a:cxnLst/>
                <a:rect l="l" t="t" r="r" b="b"/>
                <a:pathLst>
                  <a:path w="823690" h="892979" extrusionOk="0">
                    <a:moveTo>
                      <a:pt x="821901" y="871770"/>
                    </a:moveTo>
                    <a:cubicBezTo>
                      <a:pt x="802407" y="640841"/>
                      <a:pt x="757607" y="414908"/>
                      <a:pt x="596931" y="238008"/>
                    </a:cubicBezTo>
                    <a:cubicBezTo>
                      <a:pt x="444118" y="69765"/>
                      <a:pt x="248771" y="0"/>
                      <a:pt x="24024" y="7217"/>
                    </a:cubicBezTo>
                    <a:cubicBezTo>
                      <a:pt x="0" y="7979"/>
                      <a:pt x="16160" y="39983"/>
                      <a:pt x="33602" y="39433"/>
                    </a:cubicBezTo>
                    <a:cubicBezTo>
                      <a:pt x="253820" y="32363"/>
                      <a:pt x="445685" y="100562"/>
                      <a:pt x="590190" y="271769"/>
                    </a:cubicBezTo>
                    <a:cubicBezTo>
                      <a:pt x="731731" y="439472"/>
                      <a:pt x="769133" y="648610"/>
                      <a:pt x="787061" y="861017"/>
                    </a:cubicBezTo>
                    <a:cubicBezTo>
                      <a:pt x="788458" y="877591"/>
                      <a:pt x="823690" y="892979"/>
                      <a:pt x="821901" y="87177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68650" tIns="34325" rIns="68650" bIns="3432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/>
              </a:p>
            </p:txBody>
          </p:sp>
          <p:sp>
            <p:nvSpPr>
              <p:cNvPr id="127" name="Google Shape;1578;p61"/>
              <p:cNvSpPr/>
              <p:nvPr/>
            </p:nvSpPr>
            <p:spPr>
              <a:xfrm>
                <a:off x="10547042" y="3787574"/>
                <a:ext cx="82645" cy="493278"/>
              </a:xfrm>
              <a:custGeom>
                <a:avLst/>
                <a:gdLst/>
                <a:ahLst/>
                <a:cxnLst/>
                <a:rect l="l" t="t" r="r" b="b"/>
                <a:pathLst>
                  <a:path w="82645" h="493278" extrusionOk="0">
                    <a:moveTo>
                      <a:pt x="38629" y="474598"/>
                    </a:moveTo>
                    <a:cubicBezTo>
                      <a:pt x="80200" y="330337"/>
                      <a:pt x="82645" y="180847"/>
                      <a:pt x="71649" y="32046"/>
                    </a:cubicBezTo>
                    <a:cubicBezTo>
                      <a:pt x="70410" y="15430"/>
                      <a:pt x="35231" y="0"/>
                      <a:pt x="36808" y="21283"/>
                    </a:cubicBezTo>
                    <a:cubicBezTo>
                      <a:pt x="47635" y="167766"/>
                      <a:pt x="45698" y="314272"/>
                      <a:pt x="4762" y="456363"/>
                    </a:cubicBezTo>
                    <a:cubicBezTo>
                      <a:pt x="0" y="472884"/>
                      <a:pt x="33252" y="493278"/>
                      <a:pt x="38629" y="47459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68650" tIns="34325" rIns="68650" bIns="3432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/>
              </a:p>
            </p:txBody>
          </p:sp>
          <p:sp>
            <p:nvSpPr>
              <p:cNvPr id="128" name="Google Shape;1579;p61"/>
              <p:cNvSpPr/>
              <p:nvPr/>
            </p:nvSpPr>
            <p:spPr>
              <a:xfrm>
                <a:off x="10370132" y="4225288"/>
                <a:ext cx="220514" cy="425344"/>
              </a:xfrm>
              <a:custGeom>
                <a:avLst/>
                <a:gdLst/>
                <a:ahLst/>
                <a:cxnLst/>
                <a:rect l="l" t="t" r="r" b="b"/>
                <a:pathLst>
                  <a:path w="220514" h="425344" extrusionOk="0">
                    <a:moveTo>
                      <a:pt x="41327" y="410908"/>
                    </a:moveTo>
                    <a:cubicBezTo>
                      <a:pt x="124629" y="299338"/>
                      <a:pt x="175513" y="169269"/>
                      <a:pt x="215540" y="36882"/>
                    </a:cubicBezTo>
                    <a:cubicBezTo>
                      <a:pt x="220514" y="20436"/>
                      <a:pt x="187314" y="0"/>
                      <a:pt x="181673" y="18658"/>
                    </a:cubicBezTo>
                    <a:cubicBezTo>
                      <a:pt x="142335" y="148748"/>
                      <a:pt x="92752" y="276584"/>
                      <a:pt x="10869" y="386238"/>
                    </a:cubicBezTo>
                    <a:cubicBezTo>
                      <a:pt x="0" y="400801"/>
                      <a:pt x="30554" y="425344"/>
                      <a:pt x="41327" y="41090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68650" tIns="34325" rIns="68650" bIns="3432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/>
              </a:p>
            </p:txBody>
          </p:sp>
          <p:sp>
            <p:nvSpPr>
              <p:cNvPr id="129" name="Google Shape;1580;p61"/>
              <p:cNvSpPr/>
              <p:nvPr/>
            </p:nvSpPr>
            <p:spPr>
              <a:xfrm>
                <a:off x="9961270" y="4597617"/>
                <a:ext cx="461793" cy="213698"/>
              </a:xfrm>
              <a:custGeom>
                <a:avLst/>
                <a:gdLst/>
                <a:ahLst/>
                <a:cxnLst/>
                <a:rect l="l" t="t" r="r" b="b"/>
                <a:pathLst>
                  <a:path w="461793" h="213698" extrusionOk="0">
                    <a:moveTo>
                      <a:pt x="38819" y="211571"/>
                    </a:moveTo>
                    <a:cubicBezTo>
                      <a:pt x="186044" y="192648"/>
                      <a:pt x="349927" y="157733"/>
                      <a:pt x="450193" y="38576"/>
                    </a:cubicBezTo>
                    <a:cubicBezTo>
                      <a:pt x="461793" y="24796"/>
                      <a:pt x="431440" y="0"/>
                      <a:pt x="419734" y="13917"/>
                    </a:cubicBezTo>
                    <a:cubicBezTo>
                      <a:pt x="322728" y="129190"/>
                      <a:pt x="163396" y="161438"/>
                      <a:pt x="21060" y="179726"/>
                    </a:cubicBezTo>
                    <a:cubicBezTo>
                      <a:pt x="0" y="182435"/>
                      <a:pt x="22224" y="213698"/>
                      <a:pt x="38819" y="21157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68650" tIns="34325" rIns="68650" bIns="3432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/>
              </a:p>
            </p:txBody>
          </p:sp>
          <p:sp>
            <p:nvSpPr>
              <p:cNvPr id="130" name="Google Shape;1581;p61"/>
              <p:cNvSpPr/>
              <p:nvPr/>
            </p:nvSpPr>
            <p:spPr>
              <a:xfrm>
                <a:off x="9439948" y="4775399"/>
                <a:ext cx="581173" cy="144102"/>
              </a:xfrm>
              <a:custGeom>
                <a:avLst/>
                <a:gdLst/>
                <a:ahLst/>
                <a:cxnLst/>
                <a:rect l="l" t="t" r="r" b="b"/>
                <a:pathLst>
                  <a:path w="581173" h="144102" extrusionOk="0">
                    <a:moveTo>
                      <a:pt x="38576" y="139043"/>
                    </a:moveTo>
                    <a:cubicBezTo>
                      <a:pt x="208618" y="85661"/>
                      <a:pt x="383338" y="54461"/>
                      <a:pt x="560144" y="33792"/>
                    </a:cubicBezTo>
                    <a:cubicBezTo>
                      <a:pt x="581173" y="31326"/>
                      <a:pt x="558969" y="0"/>
                      <a:pt x="542385" y="1947"/>
                    </a:cubicBezTo>
                    <a:cubicBezTo>
                      <a:pt x="365580" y="22627"/>
                      <a:pt x="190859" y="53816"/>
                      <a:pt x="20817" y="107198"/>
                    </a:cubicBezTo>
                    <a:cubicBezTo>
                      <a:pt x="0" y="113739"/>
                      <a:pt x="22478" y="144102"/>
                      <a:pt x="38576" y="13904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68650" tIns="34325" rIns="68650" bIns="3432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/>
              </a:p>
            </p:txBody>
          </p:sp>
          <p:sp>
            <p:nvSpPr>
              <p:cNvPr id="131" name="Google Shape;1582;p61"/>
              <p:cNvSpPr/>
              <p:nvPr/>
            </p:nvSpPr>
            <p:spPr>
              <a:xfrm>
                <a:off x="9094461" y="4877651"/>
                <a:ext cx="404907" cy="105409"/>
              </a:xfrm>
              <a:custGeom>
                <a:avLst/>
                <a:gdLst/>
                <a:ahLst/>
                <a:cxnLst/>
                <a:rect l="l" t="t" r="r" b="b"/>
                <a:pathLst>
                  <a:path w="404907" h="105409" extrusionOk="0">
                    <a:moveTo>
                      <a:pt x="33506" y="99366"/>
                    </a:moveTo>
                    <a:cubicBezTo>
                      <a:pt x="152579" y="105409"/>
                      <a:pt x="271409" y="71384"/>
                      <a:pt x="384069" y="36787"/>
                    </a:cubicBezTo>
                    <a:cubicBezTo>
                      <a:pt x="404907" y="30395"/>
                      <a:pt x="382428" y="0"/>
                      <a:pt x="366299" y="4952"/>
                    </a:cubicBezTo>
                    <a:cubicBezTo>
                      <a:pt x="256508" y="38671"/>
                      <a:pt x="140017" y="73046"/>
                      <a:pt x="23939" y="67151"/>
                    </a:cubicBezTo>
                    <a:cubicBezTo>
                      <a:pt x="0" y="65934"/>
                      <a:pt x="16234" y="98488"/>
                      <a:pt x="33506" y="9936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68650" tIns="34325" rIns="68650" bIns="3432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/>
              </a:p>
            </p:txBody>
          </p:sp>
          <p:sp>
            <p:nvSpPr>
              <p:cNvPr id="132" name="Google Shape;1583;p61"/>
              <p:cNvSpPr/>
              <p:nvPr/>
            </p:nvSpPr>
            <p:spPr>
              <a:xfrm>
                <a:off x="8783663" y="4799276"/>
                <a:ext cx="368077" cy="179884"/>
              </a:xfrm>
              <a:custGeom>
                <a:avLst/>
                <a:gdLst/>
                <a:ahLst/>
                <a:cxnLst/>
                <a:rect l="l" t="t" r="r" b="b"/>
                <a:pathLst>
                  <a:path w="368077" h="179884" extrusionOk="0">
                    <a:moveTo>
                      <a:pt x="20267" y="34215"/>
                    </a:moveTo>
                    <a:cubicBezTo>
                      <a:pt x="117295" y="99885"/>
                      <a:pt x="224789" y="166962"/>
                      <a:pt x="344307" y="177747"/>
                    </a:cubicBezTo>
                    <a:cubicBezTo>
                      <a:pt x="368077" y="179884"/>
                      <a:pt x="351853" y="147076"/>
                      <a:pt x="334729" y="145531"/>
                    </a:cubicBezTo>
                    <a:cubicBezTo>
                      <a:pt x="225414" y="135667"/>
                      <a:pt x="125983" y="73416"/>
                      <a:pt x="37189" y="13324"/>
                    </a:cubicBezTo>
                    <a:cubicBezTo>
                      <a:pt x="17504" y="0"/>
                      <a:pt x="0" y="20499"/>
                      <a:pt x="20267" y="342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68650" tIns="34325" rIns="68650" bIns="3432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/>
              </a:p>
            </p:txBody>
          </p:sp>
          <p:sp>
            <p:nvSpPr>
              <p:cNvPr id="133" name="Google Shape;1584;p61"/>
              <p:cNvSpPr/>
              <p:nvPr/>
            </p:nvSpPr>
            <p:spPr>
              <a:xfrm>
                <a:off x="8496683" y="4430117"/>
                <a:ext cx="344127" cy="417163"/>
              </a:xfrm>
              <a:custGeom>
                <a:avLst/>
                <a:gdLst/>
                <a:ahLst/>
                <a:cxnLst/>
                <a:rect l="l" t="t" r="r" b="b"/>
                <a:pathLst>
                  <a:path w="344127" h="417163" extrusionOk="0">
                    <a:moveTo>
                      <a:pt x="12086" y="22658"/>
                    </a:moveTo>
                    <a:cubicBezTo>
                      <a:pt x="87100" y="163226"/>
                      <a:pt x="174677" y="309636"/>
                      <a:pt x="307244" y="403373"/>
                    </a:cubicBezTo>
                    <a:cubicBezTo>
                      <a:pt x="326749" y="417163"/>
                      <a:pt x="344127" y="396589"/>
                      <a:pt x="324167" y="382481"/>
                    </a:cubicBezTo>
                    <a:cubicBezTo>
                      <a:pt x="196892" y="292491"/>
                      <a:pt x="114088" y="152029"/>
                      <a:pt x="42068" y="17070"/>
                    </a:cubicBezTo>
                    <a:cubicBezTo>
                      <a:pt x="33199" y="444"/>
                      <a:pt x="0" y="0"/>
                      <a:pt x="12086" y="2265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68650" tIns="34325" rIns="68650" bIns="3432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/>
              </a:p>
            </p:txBody>
          </p:sp>
          <p:sp>
            <p:nvSpPr>
              <p:cNvPr id="134" name="Google Shape;1585;p61"/>
              <p:cNvSpPr/>
              <p:nvPr/>
            </p:nvSpPr>
            <p:spPr>
              <a:xfrm>
                <a:off x="8378527" y="4052494"/>
                <a:ext cx="171524" cy="417734"/>
              </a:xfrm>
              <a:custGeom>
                <a:avLst/>
                <a:gdLst/>
                <a:ahLst/>
                <a:cxnLst/>
                <a:rect l="l" t="t" r="r" b="b"/>
                <a:pathLst>
                  <a:path w="171524" h="417734" extrusionOk="0">
                    <a:moveTo>
                      <a:pt x="4317" y="23664"/>
                    </a:moveTo>
                    <a:cubicBezTo>
                      <a:pt x="28352" y="155373"/>
                      <a:pt x="71363" y="280193"/>
                      <a:pt x="130238" y="400282"/>
                    </a:cubicBezTo>
                    <a:cubicBezTo>
                      <a:pt x="138588" y="417300"/>
                      <a:pt x="171524" y="417734"/>
                      <a:pt x="160221" y="394694"/>
                    </a:cubicBezTo>
                    <a:cubicBezTo>
                      <a:pt x="102541" y="277039"/>
                      <a:pt x="61340" y="155236"/>
                      <a:pt x="37824" y="26331"/>
                    </a:cubicBezTo>
                    <a:cubicBezTo>
                      <a:pt x="34702" y="9207"/>
                      <a:pt x="0" y="0"/>
                      <a:pt x="4317" y="2366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68650" tIns="34325" rIns="68650" bIns="3432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/>
              </a:p>
            </p:txBody>
          </p:sp>
          <p:sp>
            <p:nvSpPr>
              <p:cNvPr id="135" name="Google Shape;1586;p61"/>
              <p:cNvSpPr/>
              <p:nvPr/>
            </p:nvSpPr>
            <p:spPr>
              <a:xfrm>
                <a:off x="8368772" y="3844811"/>
                <a:ext cx="51149" cy="258836"/>
              </a:xfrm>
              <a:custGeom>
                <a:avLst/>
                <a:gdLst/>
                <a:ahLst/>
                <a:cxnLst/>
                <a:rect l="l" t="t" r="r" b="b"/>
                <a:pathLst>
                  <a:path w="51149" h="258836" extrusionOk="0">
                    <a:moveTo>
                      <a:pt x="931" y="21695"/>
                    </a:moveTo>
                    <a:cubicBezTo>
                      <a:pt x="0" y="90614"/>
                      <a:pt x="3873" y="159025"/>
                      <a:pt x="13409" y="227308"/>
                    </a:cubicBezTo>
                    <a:cubicBezTo>
                      <a:pt x="15684" y="243628"/>
                      <a:pt x="51149" y="258836"/>
                      <a:pt x="48249" y="238050"/>
                    </a:cubicBezTo>
                    <a:cubicBezTo>
                      <a:pt x="38713" y="169777"/>
                      <a:pt x="34840" y="101367"/>
                      <a:pt x="35771" y="32448"/>
                    </a:cubicBezTo>
                    <a:cubicBezTo>
                      <a:pt x="35993" y="15663"/>
                      <a:pt x="1217" y="0"/>
                      <a:pt x="931" y="2169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68650" tIns="34325" rIns="68650" bIns="3432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/>
              </a:p>
            </p:txBody>
          </p:sp>
          <p:sp>
            <p:nvSpPr>
              <p:cNvPr id="136" name="Google Shape;1587;p61"/>
              <p:cNvSpPr/>
              <p:nvPr/>
            </p:nvSpPr>
            <p:spPr>
              <a:xfrm>
                <a:off x="8369143" y="3314652"/>
                <a:ext cx="263927" cy="584348"/>
              </a:xfrm>
              <a:custGeom>
                <a:avLst/>
                <a:gdLst/>
                <a:ahLst/>
                <a:cxnLst/>
                <a:rect l="l" t="t" r="r" b="b"/>
                <a:pathLst>
                  <a:path w="263927" h="584348" extrusionOk="0">
                    <a:moveTo>
                      <a:pt x="221487" y="13567"/>
                    </a:moveTo>
                    <a:cubicBezTo>
                      <a:pt x="83798" y="166401"/>
                      <a:pt x="7397" y="345683"/>
                      <a:pt x="560" y="551857"/>
                    </a:cubicBezTo>
                    <a:cubicBezTo>
                      <a:pt x="0" y="568642"/>
                      <a:pt x="34681" y="584348"/>
                      <a:pt x="35401" y="562599"/>
                    </a:cubicBezTo>
                    <a:cubicBezTo>
                      <a:pt x="42079" y="361441"/>
                      <a:pt x="117760" y="187187"/>
                      <a:pt x="251946" y="38237"/>
                    </a:cubicBezTo>
                    <a:cubicBezTo>
                      <a:pt x="263927" y="24944"/>
                      <a:pt x="233711" y="0"/>
                      <a:pt x="221487" y="1356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68650" tIns="34325" rIns="68650" bIns="3432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/>
              </a:p>
            </p:txBody>
          </p:sp>
          <p:sp>
            <p:nvSpPr>
              <p:cNvPr id="137" name="Google Shape;1588;p61"/>
              <p:cNvSpPr/>
              <p:nvPr/>
            </p:nvSpPr>
            <p:spPr>
              <a:xfrm>
                <a:off x="8578241" y="3065038"/>
                <a:ext cx="748961" cy="300958"/>
              </a:xfrm>
              <a:custGeom>
                <a:avLst/>
                <a:gdLst/>
                <a:ahLst/>
                <a:cxnLst/>
                <a:rect l="l" t="t" r="r" b="b"/>
                <a:pathLst>
                  <a:path w="748961" h="300958" extrusionOk="0">
                    <a:moveTo>
                      <a:pt x="710321" y="1280"/>
                    </a:moveTo>
                    <a:cubicBezTo>
                      <a:pt x="459316" y="20648"/>
                      <a:pt x="194638" y="76496"/>
                      <a:pt x="12393" y="263186"/>
                    </a:cubicBezTo>
                    <a:cubicBezTo>
                      <a:pt x="0" y="275865"/>
                      <a:pt x="30056" y="300958"/>
                      <a:pt x="42851" y="287845"/>
                    </a:cubicBezTo>
                    <a:cubicBezTo>
                      <a:pt x="221339" y="105007"/>
                      <a:pt x="482515" y="52069"/>
                      <a:pt x="728080" y="33125"/>
                    </a:cubicBezTo>
                    <a:cubicBezTo>
                      <a:pt x="748961" y="31506"/>
                      <a:pt x="726863" y="0"/>
                      <a:pt x="710321" y="128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68650" tIns="34325" rIns="68650" bIns="3432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/>
              </a:p>
            </p:txBody>
          </p:sp>
          <p:sp>
            <p:nvSpPr>
              <p:cNvPr id="138" name="Google Shape;1589;p61"/>
              <p:cNvSpPr/>
              <p:nvPr/>
            </p:nvSpPr>
            <p:spPr>
              <a:xfrm>
                <a:off x="9509458" y="2988568"/>
                <a:ext cx="252592" cy="85153"/>
              </a:xfrm>
              <a:custGeom>
                <a:avLst/>
                <a:gdLst/>
                <a:ahLst/>
                <a:cxnLst/>
                <a:rect l="l" t="t" r="r" b="b"/>
                <a:pathLst>
                  <a:path w="252592" h="85153" extrusionOk="0">
                    <a:moveTo>
                      <a:pt x="38840" y="81269"/>
                    </a:moveTo>
                    <a:cubicBezTo>
                      <a:pt x="103060" y="66082"/>
                      <a:pt x="167290" y="50905"/>
                      <a:pt x="231520" y="35718"/>
                    </a:cubicBezTo>
                    <a:cubicBezTo>
                      <a:pt x="252592" y="30744"/>
                      <a:pt x="230176" y="0"/>
                      <a:pt x="213751" y="3884"/>
                    </a:cubicBezTo>
                    <a:cubicBezTo>
                      <a:pt x="149531" y="19060"/>
                      <a:pt x="85301" y="34247"/>
                      <a:pt x="21081" y="49424"/>
                    </a:cubicBezTo>
                    <a:cubicBezTo>
                      <a:pt x="0" y="54408"/>
                      <a:pt x="22415" y="85153"/>
                      <a:pt x="38840" y="8126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68650" tIns="34325" rIns="68650" bIns="3432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/>
              </a:p>
            </p:txBody>
          </p:sp>
        </p:grpSp>
        <p:sp>
          <p:nvSpPr>
            <p:cNvPr id="108" name="TextBox 107"/>
            <p:cNvSpPr txBox="1"/>
            <p:nvPr/>
          </p:nvSpPr>
          <p:spPr>
            <a:xfrm>
              <a:off x="1848867" y="3730067"/>
              <a:ext cx="7248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latin typeface="1훈핑크풍차 Regular" panose="02020603020101020101" pitchFamily="18" charset="-127"/>
                  <a:ea typeface="1훈핑크풍차 Regular" panose="02020603020101020101" pitchFamily="18" charset="-127"/>
                </a:rPr>
                <a:t>apple</a:t>
              </a:r>
              <a:endParaRPr lang="ko-KR" altLang="en-US" dirty="0">
                <a:latin typeface="1훈핑크풍차 Regular" panose="02020603020101020101" pitchFamily="18" charset="-127"/>
                <a:ea typeface="1훈핑크풍차 Regular" panose="02020603020101020101" pitchFamily="18" charset="-127"/>
              </a:endParaRPr>
            </a:p>
          </p:txBody>
        </p:sp>
      </p:grpSp>
      <p:grpSp>
        <p:nvGrpSpPr>
          <p:cNvPr id="13" name="Google Shape;1197;p43"/>
          <p:cNvGrpSpPr/>
          <p:nvPr/>
        </p:nvGrpSpPr>
        <p:grpSpPr>
          <a:xfrm rot="-1625686">
            <a:off x="91175" y="1048496"/>
            <a:ext cx="1164357" cy="1229650"/>
            <a:chOff x="5858316" y="1224583"/>
            <a:chExt cx="1671329" cy="1765051"/>
          </a:xfrm>
        </p:grpSpPr>
        <p:sp>
          <p:nvSpPr>
            <p:cNvPr id="14" name="Google Shape;1198;p43"/>
            <p:cNvSpPr/>
            <p:nvPr/>
          </p:nvSpPr>
          <p:spPr>
            <a:xfrm rot="2192941">
              <a:off x="6585155" y="2147033"/>
              <a:ext cx="283299" cy="253415"/>
            </a:xfrm>
            <a:custGeom>
              <a:avLst/>
              <a:gdLst/>
              <a:ahLst/>
              <a:cxnLst/>
              <a:rect l="l" t="t" r="r" b="b"/>
              <a:pathLst>
                <a:path w="2114" h="1891" extrusionOk="0">
                  <a:moveTo>
                    <a:pt x="1713" y="0"/>
                  </a:moveTo>
                  <a:lnTo>
                    <a:pt x="1624" y="22"/>
                  </a:lnTo>
                  <a:lnTo>
                    <a:pt x="1557" y="45"/>
                  </a:lnTo>
                  <a:lnTo>
                    <a:pt x="1513" y="89"/>
                  </a:lnTo>
                  <a:lnTo>
                    <a:pt x="1446" y="134"/>
                  </a:lnTo>
                  <a:lnTo>
                    <a:pt x="1401" y="200"/>
                  </a:lnTo>
                  <a:lnTo>
                    <a:pt x="1379" y="289"/>
                  </a:lnTo>
                  <a:lnTo>
                    <a:pt x="1379" y="401"/>
                  </a:lnTo>
                  <a:lnTo>
                    <a:pt x="1379" y="534"/>
                  </a:lnTo>
                  <a:lnTo>
                    <a:pt x="1401" y="667"/>
                  </a:lnTo>
                  <a:lnTo>
                    <a:pt x="1468" y="823"/>
                  </a:lnTo>
                  <a:lnTo>
                    <a:pt x="1535" y="979"/>
                  </a:lnTo>
                  <a:lnTo>
                    <a:pt x="1624" y="1157"/>
                  </a:lnTo>
                  <a:lnTo>
                    <a:pt x="1668" y="1246"/>
                  </a:lnTo>
                  <a:lnTo>
                    <a:pt x="1757" y="1335"/>
                  </a:lnTo>
                  <a:lnTo>
                    <a:pt x="1846" y="1224"/>
                  </a:lnTo>
                  <a:lnTo>
                    <a:pt x="1935" y="1090"/>
                  </a:lnTo>
                  <a:lnTo>
                    <a:pt x="2024" y="934"/>
                  </a:lnTo>
                  <a:lnTo>
                    <a:pt x="2091" y="779"/>
                  </a:lnTo>
                  <a:lnTo>
                    <a:pt x="2113" y="601"/>
                  </a:lnTo>
                  <a:lnTo>
                    <a:pt x="2113" y="467"/>
                  </a:lnTo>
                  <a:lnTo>
                    <a:pt x="2091" y="312"/>
                  </a:lnTo>
                  <a:lnTo>
                    <a:pt x="2046" y="200"/>
                  </a:lnTo>
                  <a:lnTo>
                    <a:pt x="1957" y="89"/>
                  </a:lnTo>
                  <a:lnTo>
                    <a:pt x="1891" y="22"/>
                  </a:lnTo>
                  <a:lnTo>
                    <a:pt x="1802" y="0"/>
                  </a:lnTo>
                  <a:close/>
                  <a:moveTo>
                    <a:pt x="67" y="1135"/>
                  </a:moveTo>
                  <a:lnTo>
                    <a:pt x="22" y="1179"/>
                  </a:lnTo>
                  <a:lnTo>
                    <a:pt x="0" y="1224"/>
                  </a:lnTo>
                  <a:lnTo>
                    <a:pt x="0" y="1290"/>
                  </a:lnTo>
                  <a:lnTo>
                    <a:pt x="0" y="1379"/>
                  </a:lnTo>
                  <a:lnTo>
                    <a:pt x="22" y="1513"/>
                  </a:lnTo>
                  <a:lnTo>
                    <a:pt x="89" y="1646"/>
                  </a:lnTo>
                  <a:lnTo>
                    <a:pt x="178" y="1735"/>
                  </a:lnTo>
                  <a:lnTo>
                    <a:pt x="289" y="1824"/>
                  </a:lnTo>
                  <a:lnTo>
                    <a:pt x="445" y="1869"/>
                  </a:lnTo>
                  <a:lnTo>
                    <a:pt x="623" y="1891"/>
                  </a:lnTo>
                  <a:lnTo>
                    <a:pt x="801" y="1869"/>
                  </a:lnTo>
                  <a:lnTo>
                    <a:pt x="956" y="1846"/>
                  </a:lnTo>
                  <a:lnTo>
                    <a:pt x="845" y="1646"/>
                  </a:lnTo>
                  <a:lnTo>
                    <a:pt x="712" y="1490"/>
                  </a:lnTo>
                  <a:lnTo>
                    <a:pt x="556" y="1357"/>
                  </a:lnTo>
                  <a:lnTo>
                    <a:pt x="423" y="1246"/>
                  </a:lnTo>
                  <a:lnTo>
                    <a:pt x="289" y="1179"/>
                  </a:lnTo>
                  <a:lnTo>
                    <a:pt x="200" y="1135"/>
                  </a:lnTo>
                  <a:close/>
                </a:path>
              </a:pathLst>
            </a:custGeom>
            <a:solidFill>
              <a:srgbClr val="F7D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199;p43"/>
            <p:cNvSpPr/>
            <p:nvPr/>
          </p:nvSpPr>
          <p:spPr>
            <a:xfrm rot="2192941">
              <a:off x="6555151" y="2237892"/>
              <a:ext cx="128249" cy="101446"/>
            </a:xfrm>
            <a:custGeom>
              <a:avLst/>
              <a:gdLst/>
              <a:ahLst/>
              <a:cxnLst/>
              <a:rect l="l" t="t" r="r" b="b"/>
              <a:pathLst>
                <a:path w="957" h="757" fill="none" extrusionOk="0">
                  <a:moveTo>
                    <a:pt x="0" y="245"/>
                  </a:moveTo>
                  <a:lnTo>
                    <a:pt x="0" y="245"/>
                  </a:lnTo>
                  <a:lnTo>
                    <a:pt x="22" y="379"/>
                  </a:lnTo>
                  <a:lnTo>
                    <a:pt x="89" y="512"/>
                  </a:lnTo>
                  <a:lnTo>
                    <a:pt x="89" y="512"/>
                  </a:lnTo>
                  <a:lnTo>
                    <a:pt x="178" y="601"/>
                  </a:lnTo>
                  <a:lnTo>
                    <a:pt x="289" y="690"/>
                  </a:lnTo>
                  <a:lnTo>
                    <a:pt x="445" y="735"/>
                  </a:lnTo>
                  <a:lnTo>
                    <a:pt x="623" y="757"/>
                  </a:lnTo>
                  <a:lnTo>
                    <a:pt x="623" y="757"/>
                  </a:lnTo>
                  <a:lnTo>
                    <a:pt x="801" y="735"/>
                  </a:lnTo>
                  <a:lnTo>
                    <a:pt x="956" y="712"/>
                  </a:lnTo>
                  <a:lnTo>
                    <a:pt x="956" y="712"/>
                  </a:lnTo>
                  <a:lnTo>
                    <a:pt x="845" y="512"/>
                  </a:lnTo>
                  <a:lnTo>
                    <a:pt x="712" y="356"/>
                  </a:lnTo>
                  <a:lnTo>
                    <a:pt x="556" y="223"/>
                  </a:lnTo>
                  <a:lnTo>
                    <a:pt x="423" y="112"/>
                  </a:lnTo>
                  <a:lnTo>
                    <a:pt x="423" y="112"/>
                  </a:lnTo>
                  <a:lnTo>
                    <a:pt x="289" y="45"/>
                  </a:lnTo>
                  <a:lnTo>
                    <a:pt x="200" y="1"/>
                  </a:lnTo>
                  <a:lnTo>
                    <a:pt x="134" y="1"/>
                  </a:lnTo>
                  <a:lnTo>
                    <a:pt x="67" y="1"/>
                  </a:lnTo>
                  <a:lnTo>
                    <a:pt x="67" y="1"/>
                  </a:lnTo>
                  <a:lnTo>
                    <a:pt x="22" y="45"/>
                  </a:lnTo>
                  <a:lnTo>
                    <a:pt x="0" y="90"/>
                  </a:lnTo>
                  <a:lnTo>
                    <a:pt x="0" y="156"/>
                  </a:lnTo>
                  <a:lnTo>
                    <a:pt x="0" y="24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200;p43"/>
            <p:cNvSpPr/>
            <p:nvPr/>
          </p:nvSpPr>
          <p:spPr>
            <a:xfrm rot="2192941">
              <a:off x="6773971" y="2209385"/>
              <a:ext cx="98498" cy="178905"/>
            </a:xfrm>
            <a:custGeom>
              <a:avLst/>
              <a:gdLst/>
              <a:ahLst/>
              <a:cxnLst/>
              <a:rect l="l" t="t" r="r" b="b"/>
              <a:pathLst>
                <a:path w="735" h="1335" fill="none" extrusionOk="0">
                  <a:moveTo>
                    <a:pt x="667" y="200"/>
                  </a:moveTo>
                  <a:lnTo>
                    <a:pt x="667" y="200"/>
                  </a:lnTo>
                  <a:lnTo>
                    <a:pt x="578" y="89"/>
                  </a:lnTo>
                  <a:lnTo>
                    <a:pt x="512" y="22"/>
                  </a:lnTo>
                  <a:lnTo>
                    <a:pt x="423" y="0"/>
                  </a:lnTo>
                  <a:lnTo>
                    <a:pt x="334" y="0"/>
                  </a:lnTo>
                  <a:lnTo>
                    <a:pt x="334" y="0"/>
                  </a:lnTo>
                  <a:lnTo>
                    <a:pt x="245" y="22"/>
                  </a:lnTo>
                  <a:lnTo>
                    <a:pt x="178" y="45"/>
                  </a:lnTo>
                  <a:lnTo>
                    <a:pt x="134" y="89"/>
                  </a:lnTo>
                  <a:lnTo>
                    <a:pt x="67" y="134"/>
                  </a:lnTo>
                  <a:lnTo>
                    <a:pt x="67" y="134"/>
                  </a:lnTo>
                  <a:lnTo>
                    <a:pt x="22" y="200"/>
                  </a:lnTo>
                  <a:lnTo>
                    <a:pt x="0" y="289"/>
                  </a:lnTo>
                  <a:lnTo>
                    <a:pt x="0" y="401"/>
                  </a:lnTo>
                  <a:lnTo>
                    <a:pt x="0" y="534"/>
                  </a:lnTo>
                  <a:lnTo>
                    <a:pt x="0" y="534"/>
                  </a:lnTo>
                  <a:lnTo>
                    <a:pt x="22" y="667"/>
                  </a:lnTo>
                  <a:lnTo>
                    <a:pt x="89" y="823"/>
                  </a:lnTo>
                  <a:lnTo>
                    <a:pt x="156" y="979"/>
                  </a:lnTo>
                  <a:lnTo>
                    <a:pt x="245" y="1157"/>
                  </a:lnTo>
                  <a:lnTo>
                    <a:pt x="245" y="1157"/>
                  </a:lnTo>
                  <a:lnTo>
                    <a:pt x="289" y="1246"/>
                  </a:lnTo>
                  <a:lnTo>
                    <a:pt x="378" y="1335"/>
                  </a:lnTo>
                  <a:lnTo>
                    <a:pt x="378" y="1335"/>
                  </a:lnTo>
                  <a:lnTo>
                    <a:pt x="467" y="1224"/>
                  </a:lnTo>
                  <a:lnTo>
                    <a:pt x="556" y="1090"/>
                  </a:lnTo>
                  <a:lnTo>
                    <a:pt x="645" y="934"/>
                  </a:lnTo>
                  <a:lnTo>
                    <a:pt x="712" y="779"/>
                  </a:lnTo>
                  <a:lnTo>
                    <a:pt x="712" y="779"/>
                  </a:lnTo>
                  <a:lnTo>
                    <a:pt x="734" y="601"/>
                  </a:lnTo>
                  <a:lnTo>
                    <a:pt x="734" y="467"/>
                  </a:lnTo>
                  <a:lnTo>
                    <a:pt x="712" y="312"/>
                  </a:lnTo>
                  <a:lnTo>
                    <a:pt x="667" y="200"/>
                  </a:lnTo>
                  <a:lnTo>
                    <a:pt x="667" y="20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201;p43"/>
            <p:cNvSpPr/>
            <p:nvPr/>
          </p:nvSpPr>
          <p:spPr>
            <a:xfrm rot="2192941">
              <a:off x="6591195" y="2839941"/>
              <a:ext cx="86571" cy="77592"/>
            </a:xfrm>
            <a:custGeom>
              <a:avLst/>
              <a:gdLst/>
              <a:ahLst/>
              <a:cxnLst/>
              <a:rect l="l" t="t" r="r" b="b"/>
              <a:pathLst>
                <a:path w="646" h="579" extrusionOk="0">
                  <a:moveTo>
                    <a:pt x="579" y="0"/>
                  </a:moveTo>
                  <a:lnTo>
                    <a:pt x="290" y="178"/>
                  </a:lnTo>
                  <a:lnTo>
                    <a:pt x="0" y="312"/>
                  </a:lnTo>
                  <a:lnTo>
                    <a:pt x="45" y="401"/>
                  </a:lnTo>
                  <a:lnTo>
                    <a:pt x="89" y="468"/>
                  </a:lnTo>
                  <a:lnTo>
                    <a:pt x="134" y="534"/>
                  </a:lnTo>
                  <a:lnTo>
                    <a:pt x="201" y="556"/>
                  </a:lnTo>
                  <a:lnTo>
                    <a:pt x="290" y="579"/>
                  </a:lnTo>
                  <a:lnTo>
                    <a:pt x="356" y="579"/>
                  </a:lnTo>
                  <a:lnTo>
                    <a:pt x="423" y="556"/>
                  </a:lnTo>
                  <a:lnTo>
                    <a:pt x="512" y="512"/>
                  </a:lnTo>
                  <a:lnTo>
                    <a:pt x="579" y="468"/>
                  </a:lnTo>
                  <a:lnTo>
                    <a:pt x="623" y="379"/>
                  </a:lnTo>
                  <a:lnTo>
                    <a:pt x="645" y="290"/>
                  </a:lnTo>
                  <a:lnTo>
                    <a:pt x="623" y="156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9588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202;p43"/>
            <p:cNvSpPr/>
            <p:nvPr/>
          </p:nvSpPr>
          <p:spPr>
            <a:xfrm rot="2192941">
              <a:off x="6218846" y="1507590"/>
              <a:ext cx="998651" cy="1114972"/>
            </a:xfrm>
            <a:custGeom>
              <a:avLst/>
              <a:gdLst/>
              <a:ahLst/>
              <a:cxnLst/>
              <a:rect l="l" t="t" r="r" b="b"/>
              <a:pathLst>
                <a:path w="7452" h="8320" extrusionOk="0">
                  <a:moveTo>
                    <a:pt x="4315" y="601"/>
                  </a:moveTo>
                  <a:lnTo>
                    <a:pt x="4493" y="624"/>
                  </a:lnTo>
                  <a:lnTo>
                    <a:pt x="4649" y="646"/>
                  </a:lnTo>
                  <a:lnTo>
                    <a:pt x="4805" y="690"/>
                  </a:lnTo>
                  <a:lnTo>
                    <a:pt x="4938" y="757"/>
                  </a:lnTo>
                  <a:lnTo>
                    <a:pt x="5049" y="846"/>
                  </a:lnTo>
                  <a:lnTo>
                    <a:pt x="5161" y="935"/>
                  </a:lnTo>
                  <a:lnTo>
                    <a:pt x="5250" y="1024"/>
                  </a:lnTo>
                  <a:lnTo>
                    <a:pt x="5338" y="1157"/>
                  </a:lnTo>
                  <a:lnTo>
                    <a:pt x="5383" y="1313"/>
                  </a:lnTo>
                  <a:lnTo>
                    <a:pt x="5405" y="1469"/>
                  </a:lnTo>
                  <a:lnTo>
                    <a:pt x="5383" y="1536"/>
                  </a:lnTo>
                  <a:lnTo>
                    <a:pt x="5361" y="1625"/>
                  </a:lnTo>
                  <a:lnTo>
                    <a:pt x="5294" y="1669"/>
                  </a:lnTo>
                  <a:lnTo>
                    <a:pt x="5227" y="1736"/>
                  </a:lnTo>
                  <a:lnTo>
                    <a:pt x="5138" y="1691"/>
                  </a:lnTo>
                  <a:lnTo>
                    <a:pt x="4871" y="1580"/>
                  </a:lnTo>
                  <a:lnTo>
                    <a:pt x="3893" y="1135"/>
                  </a:lnTo>
                  <a:lnTo>
                    <a:pt x="3826" y="1002"/>
                  </a:lnTo>
                  <a:lnTo>
                    <a:pt x="3804" y="891"/>
                  </a:lnTo>
                  <a:lnTo>
                    <a:pt x="3804" y="779"/>
                  </a:lnTo>
                  <a:lnTo>
                    <a:pt x="3848" y="713"/>
                  </a:lnTo>
                  <a:lnTo>
                    <a:pt x="3915" y="646"/>
                  </a:lnTo>
                  <a:lnTo>
                    <a:pt x="4004" y="624"/>
                  </a:lnTo>
                  <a:lnTo>
                    <a:pt x="4160" y="601"/>
                  </a:lnTo>
                  <a:close/>
                  <a:moveTo>
                    <a:pt x="5984" y="1647"/>
                  </a:moveTo>
                  <a:lnTo>
                    <a:pt x="6050" y="1691"/>
                  </a:lnTo>
                  <a:lnTo>
                    <a:pt x="6139" y="1803"/>
                  </a:lnTo>
                  <a:lnTo>
                    <a:pt x="6161" y="1869"/>
                  </a:lnTo>
                  <a:lnTo>
                    <a:pt x="6139" y="1958"/>
                  </a:lnTo>
                  <a:lnTo>
                    <a:pt x="6117" y="2025"/>
                  </a:lnTo>
                  <a:lnTo>
                    <a:pt x="6095" y="2069"/>
                  </a:lnTo>
                  <a:lnTo>
                    <a:pt x="6006" y="2158"/>
                  </a:lnTo>
                  <a:lnTo>
                    <a:pt x="5872" y="2203"/>
                  </a:lnTo>
                  <a:lnTo>
                    <a:pt x="5783" y="2203"/>
                  </a:lnTo>
                  <a:lnTo>
                    <a:pt x="5694" y="2158"/>
                  </a:lnTo>
                  <a:lnTo>
                    <a:pt x="5628" y="2069"/>
                  </a:lnTo>
                  <a:lnTo>
                    <a:pt x="5583" y="1958"/>
                  </a:lnTo>
                  <a:lnTo>
                    <a:pt x="5605" y="1847"/>
                  </a:lnTo>
                  <a:lnTo>
                    <a:pt x="5650" y="1758"/>
                  </a:lnTo>
                  <a:lnTo>
                    <a:pt x="5761" y="1691"/>
                  </a:lnTo>
                  <a:lnTo>
                    <a:pt x="5872" y="1647"/>
                  </a:lnTo>
                  <a:close/>
                  <a:moveTo>
                    <a:pt x="5450" y="4427"/>
                  </a:moveTo>
                  <a:lnTo>
                    <a:pt x="5539" y="4449"/>
                  </a:lnTo>
                  <a:lnTo>
                    <a:pt x="5605" y="4516"/>
                  </a:lnTo>
                  <a:lnTo>
                    <a:pt x="5694" y="4627"/>
                  </a:lnTo>
                  <a:lnTo>
                    <a:pt x="5739" y="4739"/>
                  </a:lnTo>
                  <a:lnTo>
                    <a:pt x="5761" y="4894"/>
                  </a:lnTo>
                  <a:lnTo>
                    <a:pt x="5761" y="5028"/>
                  </a:lnTo>
                  <a:lnTo>
                    <a:pt x="5739" y="5206"/>
                  </a:lnTo>
                  <a:lnTo>
                    <a:pt x="5672" y="5361"/>
                  </a:lnTo>
                  <a:lnTo>
                    <a:pt x="5583" y="5517"/>
                  </a:lnTo>
                  <a:lnTo>
                    <a:pt x="5494" y="5651"/>
                  </a:lnTo>
                  <a:lnTo>
                    <a:pt x="5405" y="5762"/>
                  </a:lnTo>
                  <a:lnTo>
                    <a:pt x="5316" y="5673"/>
                  </a:lnTo>
                  <a:lnTo>
                    <a:pt x="5272" y="5584"/>
                  </a:lnTo>
                  <a:lnTo>
                    <a:pt x="5183" y="5406"/>
                  </a:lnTo>
                  <a:lnTo>
                    <a:pt x="5116" y="5250"/>
                  </a:lnTo>
                  <a:lnTo>
                    <a:pt x="5049" y="5094"/>
                  </a:lnTo>
                  <a:lnTo>
                    <a:pt x="5027" y="4961"/>
                  </a:lnTo>
                  <a:lnTo>
                    <a:pt x="5027" y="4828"/>
                  </a:lnTo>
                  <a:lnTo>
                    <a:pt x="5027" y="4716"/>
                  </a:lnTo>
                  <a:lnTo>
                    <a:pt x="5049" y="4627"/>
                  </a:lnTo>
                  <a:lnTo>
                    <a:pt x="5094" y="4561"/>
                  </a:lnTo>
                  <a:lnTo>
                    <a:pt x="5161" y="4516"/>
                  </a:lnTo>
                  <a:lnTo>
                    <a:pt x="5205" y="4472"/>
                  </a:lnTo>
                  <a:lnTo>
                    <a:pt x="5272" y="4449"/>
                  </a:lnTo>
                  <a:lnTo>
                    <a:pt x="5361" y="4427"/>
                  </a:lnTo>
                  <a:close/>
                  <a:moveTo>
                    <a:pt x="3848" y="5562"/>
                  </a:moveTo>
                  <a:lnTo>
                    <a:pt x="3937" y="5606"/>
                  </a:lnTo>
                  <a:lnTo>
                    <a:pt x="4071" y="5673"/>
                  </a:lnTo>
                  <a:lnTo>
                    <a:pt x="4204" y="5784"/>
                  </a:lnTo>
                  <a:lnTo>
                    <a:pt x="4360" y="5917"/>
                  </a:lnTo>
                  <a:lnTo>
                    <a:pt x="4493" y="6073"/>
                  </a:lnTo>
                  <a:lnTo>
                    <a:pt x="4604" y="6273"/>
                  </a:lnTo>
                  <a:lnTo>
                    <a:pt x="4449" y="6296"/>
                  </a:lnTo>
                  <a:lnTo>
                    <a:pt x="4271" y="6318"/>
                  </a:lnTo>
                  <a:lnTo>
                    <a:pt x="4093" y="6296"/>
                  </a:lnTo>
                  <a:lnTo>
                    <a:pt x="3937" y="6251"/>
                  </a:lnTo>
                  <a:lnTo>
                    <a:pt x="3826" y="6162"/>
                  </a:lnTo>
                  <a:lnTo>
                    <a:pt x="3737" y="6073"/>
                  </a:lnTo>
                  <a:lnTo>
                    <a:pt x="3670" y="5940"/>
                  </a:lnTo>
                  <a:lnTo>
                    <a:pt x="3648" y="5806"/>
                  </a:lnTo>
                  <a:lnTo>
                    <a:pt x="3648" y="5717"/>
                  </a:lnTo>
                  <a:lnTo>
                    <a:pt x="3648" y="5651"/>
                  </a:lnTo>
                  <a:lnTo>
                    <a:pt x="3670" y="5606"/>
                  </a:lnTo>
                  <a:lnTo>
                    <a:pt x="3715" y="5562"/>
                  </a:lnTo>
                  <a:close/>
                  <a:moveTo>
                    <a:pt x="1958" y="6029"/>
                  </a:moveTo>
                  <a:lnTo>
                    <a:pt x="2158" y="6051"/>
                  </a:lnTo>
                  <a:lnTo>
                    <a:pt x="2313" y="6095"/>
                  </a:lnTo>
                  <a:lnTo>
                    <a:pt x="2425" y="6162"/>
                  </a:lnTo>
                  <a:lnTo>
                    <a:pt x="2491" y="6251"/>
                  </a:lnTo>
                  <a:lnTo>
                    <a:pt x="2536" y="6340"/>
                  </a:lnTo>
                  <a:lnTo>
                    <a:pt x="2536" y="6429"/>
                  </a:lnTo>
                  <a:lnTo>
                    <a:pt x="2514" y="6496"/>
                  </a:lnTo>
                  <a:lnTo>
                    <a:pt x="2491" y="6540"/>
                  </a:lnTo>
                  <a:lnTo>
                    <a:pt x="2447" y="6585"/>
                  </a:lnTo>
                  <a:lnTo>
                    <a:pt x="2380" y="6629"/>
                  </a:lnTo>
                  <a:lnTo>
                    <a:pt x="2269" y="6674"/>
                  </a:lnTo>
                  <a:lnTo>
                    <a:pt x="2158" y="6696"/>
                  </a:lnTo>
                  <a:lnTo>
                    <a:pt x="2047" y="6674"/>
                  </a:lnTo>
                  <a:lnTo>
                    <a:pt x="1935" y="6629"/>
                  </a:lnTo>
                  <a:lnTo>
                    <a:pt x="1824" y="6540"/>
                  </a:lnTo>
                  <a:lnTo>
                    <a:pt x="1757" y="6429"/>
                  </a:lnTo>
                  <a:lnTo>
                    <a:pt x="1713" y="6340"/>
                  </a:lnTo>
                  <a:lnTo>
                    <a:pt x="1691" y="6251"/>
                  </a:lnTo>
                  <a:lnTo>
                    <a:pt x="1668" y="6162"/>
                  </a:lnTo>
                  <a:lnTo>
                    <a:pt x="1691" y="6118"/>
                  </a:lnTo>
                  <a:lnTo>
                    <a:pt x="1713" y="6073"/>
                  </a:lnTo>
                  <a:lnTo>
                    <a:pt x="1780" y="6029"/>
                  </a:lnTo>
                  <a:close/>
                  <a:moveTo>
                    <a:pt x="3737" y="1"/>
                  </a:moveTo>
                  <a:lnTo>
                    <a:pt x="3381" y="23"/>
                  </a:lnTo>
                  <a:lnTo>
                    <a:pt x="3047" y="90"/>
                  </a:lnTo>
                  <a:lnTo>
                    <a:pt x="2692" y="179"/>
                  </a:lnTo>
                  <a:lnTo>
                    <a:pt x="2358" y="312"/>
                  </a:lnTo>
                  <a:lnTo>
                    <a:pt x="2024" y="468"/>
                  </a:lnTo>
                  <a:lnTo>
                    <a:pt x="1958" y="512"/>
                  </a:lnTo>
                  <a:lnTo>
                    <a:pt x="1891" y="535"/>
                  </a:lnTo>
                  <a:lnTo>
                    <a:pt x="1579" y="735"/>
                  </a:lnTo>
                  <a:lnTo>
                    <a:pt x="1290" y="957"/>
                  </a:lnTo>
                  <a:lnTo>
                    <a:pt x="1023" y="1202"/>
                  </a:lnTo>
                  <a:lnTo>
                    <a:pt x="801" y="1447"/>
                  </a:lnTo>
                  <a:lnTo>
                    <a:pt x="601" y="1736"/>
                  </a:lnTo>
                  <a:lnTo>
                    <a:pt x="423" y="2047"/>
                  </a:lnTo>
                  <a:lnTo>
                    <a:pt x="267" y="2381"/>
                  </a:lnTo>
                  <a:lnTo>
                    <a:pt x="156" y="2714"/>
                  </a:lnTo>
                  <a:lnTo>
                    <a:pt x="67" y="3093"/>
                  </a:lnTo>
                  <a:lnTo>
                    <a:pt x="22" y="3448"/>
                  </a:lnTo>
                  <a:lnTo>
                    <a:pt x="0" y="3804"/>
                  </a:lnTo>
                  <a:lnTo>
                    <a:pt x="22" y="4138"/>
                  </a:lnTo>
                  <a:lnTo>
                    <a:pt x="89" y="4494"/>
                  </a:lnTo>
                  <a:lnTo>
                    <a:pt x="178" y="4828"/>
                  </a:lnTo>
                  <a:lnTo>
                    <a:pt x="312" y="5161"/>
                  </a:lnTo>
                  <a:lnTo>
                    <a:pt x="467" y="5495"/>
                  </a:lnTo>
                  <a:lnTo>
                    <a:pt x="668" y="5828"/>
                  </a:lnTo>
                  <a:lnTo>
                    <a:pt x="868" y="6095"/>
                  </a:lnTo>
                  <a:lnTo>
                    <a:pt x="1112" y="6362"/>
                  </a:lnTo>
                  <a:lnTo>
                    <a:pt x="1379" y="6585"/>
                  </a:lnTo>
                  <a:lnTo>
                    <a:pt x="1668" y="6785"/>
                  </a:lnTo>
                  <a:lnTo>
                    <a:pt x="1958" y="6963"/>
                  </a:lnTo>
                  <a:lnTo>
                    <a:pt x="2291" y="7119"/>
                  </a:lnTo>
                  <a:lnTo>
                    <a:pt x="2647" y="7230"/>
                  </a:lnTo>
                  <a:lnTo>
                    <a:pt x="2736" y="7274"/>
                  </a:lnTo>
                  <a:lnTo>
                    <a:pt x="3337" y="7474"/>
                  </a:lnTo>
                  <a:lnTo>
                    <a:pt x="3848" y="7652"/>
                  </a:lnTo>
                  <a:lnTo>
                    <a:pt x="4315" y="7830"/>
                  </a:lnTo>
                  <a:lnTo>
                    <a:pt x="4671" y="7986"/>
                  </a:lnTo>
                  <a:lnTo>
                    <a:pt x="4960" y="8142"/>
                  </a:lnTo>
                  <a:lnTo>
                    <a:pt x="5183" y="8320"/>
                  </a:lnTo>
                  <a:lnTo>
                    <a:pt x="5494" y="8253"/>
                  </a:lnTo>
                  <a:lnTo>
                    <a:pt x="5806" y="8119"/>
                  </a:lnTo>
                  <a:lnTo>
                    <a:pt x="6095" y="7964"/>
                  </a:lnTo>
                  <a:lnTo>
                    <a:pt x="6384" y="7786"/>
                  </a:lnTo>
                  <a:lnTo>
                    <a:pt x="6651" y="7586"/>
                  </a:lnTo>
                  <a:lnTo>
                    <a:pt x="6895" y="7385"/>
                  </a:lnTo>
                  <a:lnTo>
                    <a:pt x="6873" y="7230"/>
                  </a:lnTo>
                  <a:lnTo>
                    <a:pt x="6851" y="7096"/>
                  </a:lnTo>
                  <a:lnTo>
                    <a:pt x="6851" y="6941"/>
                  </a:lnTo>
                  <a:lnTo>
                    <a:pt x="6873" y="6785"/>
                  </a:lnTo>
                  <a:lnTo>
                    <a:pt x="6918" y="6385"/>
                  </a:lnTo>
                  <a:lnTo>
                    <a:pt x="7007" y="5895"/>
                  </a:lnTo>
                  <a:lnTo>
                    <a:pt x="7118" y="5361"/>
                  </a:lnTo>
                  <a:lnTo>
                    <a:pt x="7274" y="4761"/>
                  </a:lnTo>
                  <a:lnTo>
                    <a:pt x="7296" y="4672"/>
                  </a:lnTo>
                  <a:lnTo>
                    <a:pt x="7385" y="4294"/>
                  </a:lnTo>
                  <a:lnTo>
                    <a:pt x="7452" y="3938"/>
                  </a:lnTo>
                  <a:lnTo>
                    <a:pt x="7452" y="3582"/>
                  </a:lnTo>
                  <a:lnTo>
                    <a:pt x="7429" y="3248"/>
                  </a:lnTo>
                  <a:lnTo>
                    <a:pt x="7385" y="2892"/>
                  </a:lnTo>
                  <a:lnTo>
                    <a:pt x="7296" y="2559"/>
                  </a:lnTo>
                  <a:lnTo>
                    <a:pt x="7162" y="2225"/>
                  </a:lnTo>
                  <a:lnTo>
                    <a:pt x="6984" y="1891"/>
                  </a:lnTo>
                  <a:lnTo>
                    <a:pt x="6807" y="1580"/>
                  </a:lnTo>
                  <a:lnTo>
                    <a:pt x="6584" y="1291"/>
                  </a:lnTo>
                  <a:lnTo>
                    <a:pt x="6339" y="1024"/>
                  </a:lnTo>
                  <a:lnTo>
                    <a:pt x="6073" y="802"/>
                  </a:lnTo>
                  <a:lnTo>
                    <a:pt x="5806" y="601"/>
                  </a:lnTo>
                  <a:lnTo>
                    <a:pt x="5494" y="423"/>
                  </a:lnTo>
                  <a:lnTo>
                    <a:pt x="5161" y="268"/>
                  </a:lnTo>
                  <a:lnTo>
                    <a:pt x="4805" y="157"/>
                  </a:lnTo>
                  <a:lnTo>
                    <a:pt x="4449" y="68"/>
                  </a:lnTo>
                  <a:lnTo>
                    <a:pt x="4093" y="23"/>
                  </a:lnTo>
                  <a:lnTo>
                    <a:pt x="3737" y="1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203;p43"/>
            <p:cNvSpPr/>
            <p:nvPr/>
          </p:nvSpPr>
          <p:spPr>
            <a:xfrm rot="2192941">
              <a:off x="6558517" y="2356349"/>
              <a:ext cx="274321" cy="333956"/>
            </a:xfrm>
            <a:custGeom>
              <a:avLst/>
              <a:gdLst/>
              <a:ahLst/>
              <a:cxnLst/>
              <a:rect l="l" t="t" r="r" b="b"/>
              <a:pathLst>
                <a:path w="2047" h="2492" fill="none" extrusionOk="0">
                  <a:moveTo>
                    <a:pt x="2047" y="1825"/>
                  </a:moveTo>
                  <a:lnTo>
                    <a:pt x="801" y="1"/>
                  </a:lnTo>
                  <a:lnTo>
                    <a:pt x="801" y="1"/>
                  </a:lnTo>
                  <a:lnTo>
                    <a:pt x="557" y="223"/>
                  </a:lnTo>
                  <a:lnTo>
                    <a:pt x="290" y="401"/>
                  </a:lnTo>
                  <a:lnTo>
                    <a:pt x="290" y="401"/>
                  </a:lnTo>
                  <a:lnTo>
                    <a:pt x="134" y="468"/>
                  </a:lnTo>
                  <a:lnTo>
                    <a:pt x="0" y="512"/>
                  </a:lnTo>
                  <a:lnTo>
                    <a:pt x="0" y="512"/>
                  </a:lnTo>
                  <a:lnTo>
                    <a:pt x="156" y="757"/>
                  </a:lnTo>
                  <a:lnTo>
                    <a:pt x="156" y="757"/>
                  </a:lnTo>
                  <a:lnTo>
                    <a:pt x="312" y="1068"/>
                  </a:lnTo>
                  <a:lnTo>
                    <a:pt x="512" y="1513"/>
                  </a:lnTo>
                  <a:lnTo>
                    <a:pt x="512" y="1513"/>
                  </a:lnTo>
                  <a:lnTo>
                    <a:pt x="712" y="2003"/>
                  </a:lnTo>
                  <a:lnTo>
                    <a:pt x="890" y="2492"/>
                  </a:lnTo>
                  <a:lnTo>
                    <a:pt x="890" y="2492"/>
                  </a:lnTo>
                  <a:lnTo>
                    <a:pt x="1202" y="2358"/>
                  </a:lnTo>
                  <a:lnTo>
                    <a:pt x="1491" y="2203"/>
                  </a:lnTo>
                  <a:lnTo>
                    <a:pt x="1780" y="2025"/>
                  </a:lnTo>
                  <a:lnTo>
                    <a:pt x="2047" y="182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204;p43"/>
            <p:cNvSpPr/>
            <p:nvPr/>
          </p:nvSpPr>
          <p:spPr>
            <a:xfrm rot="2192941">
              <a:off x="6218846" y="1507590"/>
              <a:ext cx="998651" cy="1114972"/>
            </a:xfrm>
            <a:custGeom>
              <a:avLst/>
              <a:gdLst/>
              <a:ahLst/>
              <a:cxnLst/>
              <a:rect l="l" t="t" r="r" b="b"/>
              <a:pathLst>
                <a:path w="7452" h="8320" fill="none" extrusionOk="0">
                  <a:moveTo>
                    <a:pt x="6984" y="1891"/>
                  </a:moveTo>
                  <a:lnTo>
                    <a:pt x="6984" y="1891"/>
                  </a:lnTo>
                  <a:lnTo>
                    <a:pt x="6807" y="1580"/>
                  </a:lnTo>
                  <a:lnTo>
                    <a:pt x="6584" y="1291"/>
                  </a:lnTo>
                  <a:lnTo>
                    <a:pt x="6339" y="1024"/>
                  </a:lnTo>
                  <a:lnTo>
                    <a:pt x="6073" y="802"/>
                  </a:lnTo>
                  <a:lnTo>
                    <a:pt x="5806" y="601"/>
                  </a:lnTo>
                  <a:lnTo>
                    <a:pt x="5494" y="423"/>
                  </a:lnTo>
                  <a:lnTo>
                    <a:pt x="5161" y="268"/>
                  </a:lnTo>
                  <a:lnTo>
                    <a:pt x="4805" y="157"/>
                  </a:lnTo>
                  <a:lnTo>
                    <a:pt x="4805" y="157"/>
                  </a:lnTo>
                  <a:lnTo>
                    <a:pt x="4449" y="68"/>
                  </a:lnTo>
                  <a:lnTo>
                    <a:pt x="4093" y="23"/>
                  </a:lnTo>
                  <a:lnTo>
                    <a:pt x="3737" y="1"/>
                  </a:lnTo>
                  <a:lnTo>
                    <a:pt x="3381" y="23"/>
                  </a:lnTo>
                  <a:lnTo>
                    <a:pt x="3047" y="90"/>
                  </a:lnTo>
                  <a:lnTo>
                    <a:pt x="2692" y="179"/>
                  </a:lnTo>
                  <a:lnTo>
                    <a:pt x="2358" y="312"/>
                  </a:lnTo>
                  <a:lnTo>
                    <a:pt x="2024" y="468"/>
                  </a:lnTo>
                  <a:lnTo>
                    <a:pt x="2024" y="468"/>
                  </a:lnTo>
                  <a:lnTo>
                    <a:pt x="1958" y="512"/>
                  </a:lnTo>
                  <a:lnTo>
                    <a:pt x="1958" y="512"/>
                  </a:lnTo>
                  <a:lnTo>
                    <a:pt x="1891" y="535"/>
                  </a:lnTo>
                  <a:lnTo>
                    <a:pt x="1891" y="535"/>
                  </a:lnTo>
                  <a:lnTo>
                    <a:pt x="1579" y="735"/>
                  </a:lnTo>
                  <a:lnTo>
                    <a:pt x="1290" y="957"/>
                  </a:lnTo>
                  <a:lnTo>
                    <a:pt x="1023" y="1202"/>
                  </a:lnTo>
                  <a:lnTo>
                    <a:pt x="801" y="1447"/>
                  </a:lnTo>
                  <a:lnTo>
                    <a:pt x="601" y="1736"/>
                  </a:lnTo>
                  <a:lnTo>
                    <a:pt x="423" y="2047"/>
                  </a:lnTo>
                  <a:lnTo>
                    <a:pt x="267" y="2381"/>
                  </a:lnTo>
                  <a:lnTo>
                    <a:pt x="156" y="2714"/>
                  </a:lnTo>
                  <a:lnTo>
                    <a:pt x="156" y="2714"/>
                  </a:lnTo>
                  <a:lnTo>
                    <a:pt x="67" y="3093"/>
                  </a:lnTo>
                  <a:lnTo>
                    <a:pt x="22" y="3448"/>
                  </a:lnTo>
                  <a:lnTo>
                    <a:pt x="0" y="3804"/>
                  </a:lnTo>
                  <a:lnTo>
                    <a:pt x="22" y="4138"/>
                  </a:lnTo>
                  <a:lnTo>
                    <a:pt x="89" y="4494"/>
                  </a:lnTo>
                  <a:lnTo>
                    <a:pt x="178" y="4828"/>
                  </a:lnTo>
                  <a:lnTo>
                    <a:pt x="312" y="5161"/>
                  </a:lnTo>
                  <a:lnTo>
                    <a:pt x="467" y="5495"/>
                  </a:lnTo>
                  <a:lnTo>
                    <a:pt x="467" y="5495"/>
                  </a:lnTo>
                  <a:lnTo>
                    <a:pt x="668" y="5828"/>
                  </a:lnTo>
                  <a:lnTo>
                    <a:pt x="868" y="6095"/>
                  </a:lnTo>
                  <a:lnTo>
                    <a:pt x="1112" y="6362"/>
                  </a:lnTo>
                  <a:lnTo>
                    <a:pt x="1379" y="6585"/>
                  </a:lnTo>
                  <a:lnTo>
                    <a:pt x="1668" y="6785"/>
                  </a:lnTo>
                  <a:lnTo>
                    <a:pt x="1958" y="6963"/>
                  </a:lnTo>
                  <a:lnTo>
                    <a:pt x="2291" y="7119"/>
                  </a:lnTo>
                  <a:lnTo>
                    <a:pt x="2647" y="7230"/>
                  </a:lnTo>
                  <a:lnTo>
                    <a:pt x="2647" y="7230"/>
                  </a:lnTo>
                  <a:lnTo>
                    <a:pt x="2736" y="7274"/>
                  </a:lnTo>
                  <a:lnTo>
                    <a:pt x="2736" y="7274"/>
                  </a:lnTo>
                  <a:lnTo>
                    <a:pt x="3337" y="7474"/>
                  </a:lnTo>
                  <a:lnTo>
                    <a:pt x="3848" y="7652"/>
                  </a:lnTo>
                  <a:lnTo>
                    <a:pt x="4315" y="7830"/>
                  </a:lnTo>
                  <a:lnTo>
                    <a:pt x="4671" y="7986"/>
                  </a:lnTo>
                  <a:lnTo>
                    <a:pt x="4671" y="7986"/>
                  </a:lnTo>
                  <a:lnTo>
                    <a:pt x="4960" y="8142"/>
                  </a:lnTo>
                  <a:lnTo>
                    <a:pt x="5183" y="8320"/>
                  </a:lnTo>
                  <a:lnTo>
                    <a:pt x="5183" y="8320"/>
                  </a:lnTo>
                  <a:lnTo>
                    <a:pt x="5494" y="8253"/>
                  </a:lnTo>
                  <a:lnTo>
                    <a:pt x="5494" y="8253"/>
                  </a:lnTo>
                  <a:lnTo>
                    <a:pt x="5316" y="7764"/>
                  </a:lnTo>
                  <a:lnTo>
                    <a:pt x="5116" y="7274"/>
                  </a:lnTo>
                  <a:lnTo>
                    <a:pt x="5116" y="7274"/>
                  </a:lnTo>
                  <a:lnTo>
                    <a:pt x="4916" y="6829"/>
                  </a:lnTo>
                  <a:lnTo>
                    <a:pt x="4760" y="6518"/>
                  </a:lnTo>
                  <a:lnTo>
                    <a:pt x="4760" y="6518"/>
                  </a:lnTo>
                  <a:lnTo>
                    <a:pt x="4604" y="6273"/>
                  </a:lnTo>
                  <a:lnTo>
                    <a:pt x="4604" y="6273"/>
                  </a:lnTo>
                  <a:lnTo>
                    <a:pt x="4449" y="6296"/>
                  </a:lnTo>
                  <a:lnTo>
                    <a:pt x="4271" y="6318"/>
                  </a:lnTo>
                  <a:lnTo>
                    <a:pt x="4271" y="6318"/>
                  </a:lnTo>
                  <a:lnTo>
                    <a:pt x="4093" y="6296"/>
                  </a:lnTo>
                  <a:lnTo>
                    <a:pt x="3937" y="6251"/>
                  </a:lnTo>
                  <a:lnTo>
                    <a:pt x="3826" y="6162"/>
                  </a:lnTo>
                  <a:lnTo>
                    <a:pt x="3737" y="6073"/>
                  </a:lnTo>
                  <a:lnTo>
                    <a:pt x="3737" y="6073"/>
                  </a:lnTo>
                  <a:lnTo>
                    <a:pt x="3670" y="5940"/>
                  </a:lnTo>
                  <a:lnTo>
                    <a:pt x="3648" y="5806"/>
                  </a:lnTo>
                  <a:lnTo>
                    <a:pt x="3648" y="5806"/>
                  </a:lnTo>
                  <a:lnTo>
                    <a:pt x="3648" y="5717"/>
                  </a:lnTo>
                  <a:lnTo>
                    <a:pt x="3648" y="5651"/>
                  </a:lnTo>
                  <a:lnTo>
                    <a:pt x="3670" y="5606"/>
                  </a:lnTo>
                  <a:lnTo>
                    <a:pt x="3715" y="5562"/>
                  </a:lnTo>
                  <a:lnTo>
                    <a:pt x="3715" y="5562"/>
                  </a:lnTo>
                  <a:lnTo>
                    <a:pt x="3782" y="5562"/>
                  </a:lnTo>
                  <a:lnTo>
                    <a:pt x="3848" y="5562"/>
                  </a:lnTo>
                  <a:lnTo>
                    <a:pt x="3937" y="5606"/>
                  </a:lnTo>
                  <a:lnTo>
                    <a:pt x="4071" y="5673"/>
                  </a:lnTo>
                  <a:lnTo>
                    <a:pt x="4071" y="5673"/>
                  </a:lnTo>
                  <a:lnTo>
                    <a:pt x="4204" y="5784"/>
                  </a:lnTo>
                  <a:lnTo>
                    <a:pt x="4360" y="5917"/>
                  </a:lnTo>
                  <a:lnTo>
                    <a:pt x="4493" y="6073"/>
                  </a:lnTo>
                  <a:lnTo>
                    <a:pt x="4604" y="6273"/>
                  </a:lnTo>
                  <a:lnTo>
                    <a:pt x="4604" y="6273"/>
                  </a:lnTo>
                  <a:lnTo>
                    <a:pt x="4738" y="6229"/>
                  </a:lnTo>
                  <a:lnTo>
                    <a:pt x="4894" y="6162"/>
                  </a:lnTo>
                  <a:lnTo>
                    <a:pt x="4894" y="6162"/>
                  </a:lnTo>
                  <a:lnTo>
                    <a:pt x="5161" y="5984"/>
                  </a:lnTo>
                  <a:lnTo>
                    <a:pt x="5405" y="5762"/>
                  </a:lnTo>
                  <a:lnTo>
                    <a:pt x="5405" y="5762"/>
                  </a:lnTo>
                  <a:lnTo>
                    <a:pt x="5316" y="5673"/>
                  </a:lnTo>
                  <a:lnTo>
                    <a:pt x="5272" y="5584"/>
                  </a:lnTo>
                  <a:lnTo>
                    <a:pt x="5272" y="5584"/>
                  </a:lnTo>
                  <a:lnTo>
                    <a:pt x="5183" y="5406"/>
                  </a:lnTo>
                  <a:lnTo>
                    <a:pt x="5116" y="5250"/>
                  </a:lnTo>
                  <a:lnTo>
                    <a:pt x="5049" y="5094"/>
                  </a:lnTo>
                  <a:lnTo>
                    <a:pt x="5027" y="4961"/>
                  </a:lnTo>
                  <a:lnTo>
                    <a:pt x="5027" y="4961"/>
                  </a:lnTo>
                  <a:lnTo>
                    <a:pt x="5027" y="4828"/>
                  </a:lnTo>
                  <a:lnTo>
                    <a:pt x="5027" y="4716"/>
                  </a:lnTo>
                  <a:lnTo>
                    <a:pt x="5049" y="4627"/>
                  </a:lnTo>
                  <a:lnTo>
                    <a:pt x="5094" y="4561"/>
                  </a:lnTo>
                  <a:lnTo>
                    <a:pt x="5094" y="4561"/>
                  </a:lnTo>
                  <a:lnTo>
                    <a:pt x="5161" y="4516"/>
                  </a:lnTo>
                  <a:lnTo>
                    <a:pt x="5205" y="4472"/>
                  </a:lnTo>
                  <a:lnTo>
                    <a:pt x="5272" y="4449"/>
                  </a:lnTo>
                  <a:lnTo>
                    <a:pt x="5361" y="4427"/>
                  </a:lnTo>
                  <a:lnTo>
                    <a:pt x="5361" y="4427"/>
                  </a:lnTo>
                  <a:lnTo>
                    <a:pt x="5450" y="4427"/>
                  </a:lnTo>
                  <a:lnTo>
                    <a:pt x="5539" y="4449"/>
                  </a:lnTo>
                  <a:lnTo>
                    <a:pt x="5605" y="4516"/>
                  </a:lnTo>
                  <a:lnTo>
                    <a:pt x="5694" y="4627"/>
                  </a:lnTo>
                  <a:lnTo>
                    <a:pt x="5694" y="4627"/>
                  </a:lnTo>
                  <a:lnTo>
                    <a:pt x="5739" y="4739"/>
                  </a:lnTo>
                  <a:lnTo>
                    <a:pt x="5761" y="4894"/>
                  </a:lnTo>
                  <a:lnTo>
                    <a:pt x="5761" y="5028"/>
                  </a:lnTo>
                  <a:lnTo>
                    <a:pt x="5739" y="5206"/>
                  </a:lnTo>
                  <a:lnTo>
                    <a:pt x="5739" y="5206"/>
                  </a:lnTo>
                  <a:lnTo>
                    <a:pt x="5672" y="5361"/>
                  </a:lnTo>
                  <a:lnTo>
                    <a:pt x="5583" y="5517"/>
                  </a:lnTo>
                  <a:lnTo>
                    <a:pt x="5494" y="5651"/>
                  </a:lnTo>
                  <a:lnTo>
                    <a:pt x="5405" y="5762"/>
                  </a:lnTo>
                  <a:lnTo>
                    <a:pt x="6651" y="7586"/>
                  </a:lnTo>
                  <a:lnTo>
                    <a:pt x="6651" y="7586"/>
                  </a:lnTo>
                  <a:lnTo>
                    <a:pt x="6895" y="7385"/>
                  </a:lnTo>
                  <a:lnTo>
                    <a:pt x="6895" y="7385"/>
                  </a:lnTo>
                  <a:lnTo>
                    <a:pt x="6873" y="7230"/>
                  </a:lnTo>
                  <a:lnTo>
                    <a:pt x="6851" y="7096"/>
                  </a:lnTo>
                  <a:lnTo>
                    <a:pt x="6851" y="6941"/>
                  </a:lnTo>
                  <a:lnTo>
                    <a:pt x="6873" y="6785"/>
                  </a:lnTo>
                  <a:lnTo>
                    <a:pt x="6873" y="6785"/>
                  </a:lnTo>
                  <a:lnTo>
                    <a:pt x="6918" y="6385"/>
                  </a:lnTo>
                  <a:lnTo>
                    <a:pt x="7007" y="5895"/>
                  </a:lnTo>
                  <a:lnTo>
                    <a:pt x="7118" y="5361"/>
                  </a:lnTo>
                  <a:lnTo>
                    <a:pt x="7274" y="4761"/>
                  </a:lnTo>
                  <a:lnTo>
                    <a:pt x="7274" y="4761"/>
                  </a:lnTo>
                  <a:lnTo>
                    <a:pt x="7296" y="4672"/>
                  </a:lnTo>
                  <a:lnTo>
                    <a:pt x="7296" y="4672"/>
                  </a:lnTo>
                  <a:lnTo>
                    <a:pt x="7385" y="4294"/>
                  </a:lnTo>
                  <a:lnTo>
                    <a:pt x="7452" y="3938"/>
                  </a:lnTo>
                  <a:lnTo>
                    <a:pt x="7452" y="3582"/>
                  </a:lnTo>
                  <a:lnTo>
                    <a:pt x="7429" y="3248"/>
                  </a:lnTo>
                  <a:lnTo>
                    <a:pt x="7385" y="2892"/>
                  </a:lnTo>
                  <a:lnTo>
                    <a:pt x="7296" y="2559"/>
                  </a:lnTo>
                  <a:lnTo>
                    <a:pt x="7162" y="2225"/>
                  </a:lnTo>
                  <a:lnTo>
                    <a:pt x="6984" y="189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205;p43"/>
            <p:cNvSpPr/>
            <p:nvPr/>
          </p:nvSpPr>
          <p:spPr>
            <a:xfrm rot="2192941">
              <a:off x="6944075" y="1737077"/>
              <a:ext cx="214820" cy="152103"/>
            </a:xfrm>
            <a:custGeom>
              <a:avLst/>
              <a:gdLst/>
              <a:ahLst/>
              <a:cxnLst/>
              <a:rect l="l" t="t" r="r" b="b"/>
              <a:pathLst>
                <a:path w="1603" h="1135" fill="none" extrusionOk="0">
                  <a:moveTo>
                    <a:pt x="1424" y="1135"/>
                  </a:moveTo>
                  <a:lnTo>
                    <a:pt x="1424" y="1135"/>
                  </a:lnTo>
                  <a:lnTo>
                    <a:pt x="1335" y="1090"/>
                  </a:lnTo>
                  <a:lnTo>
                    <a:pt x="1068" y="979"/>
                  </a:lnTo>
                  <a:lnTo>
                    <a:pt x="90" y="534"/>
                  </a:lnTo>
                  <a:lnTo>
                    <a:pt x="90" y="534"/>
                  </a:lnTo>
                  <a:lnTo>
                    <a:pt x="23" y="401"/>
                  </a:lnTo>
                  <a:lnTo>
                    <a:pt x="1" y="290"/>
                  </a:lnTo>
                  <a:lnTo>
                    <a:pt x="1" y="178"/>
                  </a:lnTo>
                  <a:lnTo>
                    <a:pt x="45" y="112"/>
                  </a:lnTo>
                  <a:lnTo>
                    <a:pt x="112" y="45"/>
                  </a:lnTo>
                  <a:lnTo>
                    <a:pt x="201" y="23"/>
                  </a:lnTo>
                  <a:lnTo>
                    <a:pt x="357" y="0"/>
                  </a:lnTo>
                  <a:lnTo>
                    <a:pt x="512" y="0"/>
                  </a:lnTo>
                  <a:lnTo>
                    <a:pt x="512" y="0"/>
                  </a:lnTo>
                  <a:lnTo>
                    <a:pt x="690" y="23"/>
                  </a:lnTo>
                  <a:lnTo>
                    <a:pt x="846" y="45"/>
                  </a:lnTo>
                  <a:lnTo>
                    <a:pt x="1002" y="89"/>
                  </a:lnTo>
                  <a:lnTo>
                    <a:pt x="1135" y="156"/>
                  </a:lnTo>
                  <a:lnTo>
                    <a:pt x="1246" y="245"/>
                  </a:lnTo>
                  <a:lnTo>
                    <a:pt x="1358" y="334"/>
                  </a:lnTo>
                  <a:lnTo>
                    <a:pt x="1447" y="423"/>
                  </a:lnTo>
                  <a:lnTo>
                    <a:pt x="1535" y="556"/>
                  </a:lnTo>
                  <a:lnTo>
                    <a:pt x="1535" y="556"/>
                  </a:lnTo>
                  <a:lnTo>
                    <a:pt x="1580" y="712"/>
                  </a:lnTo>
                  <a:lnTo>
                    <a:pt x="1602" y="868"/>
                  </a:lnTo>
                  <a:lnTo>
                    <a:pt x="1602" y="868"/>
                  </a:lnTo>
                  <a:lnTo>
                    <a:pt x="1580" y="935"/>
                  </a:lnTo>
                  <a:lnTo>
                    <a:pt x="1558" y="1024"/>
                  </a:lnTo>
                  <a:lnTo>
                    <a:pt x="1491" y="1068"/>
                  </a:lnTo>
                  <a:lnTo>
                    <a:pt x="1424" y="113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206;p43"/>
            <p:cNvSpPr/>
            <p:nvPr/>
          </p:nvSpPr>
          <p:spPr>
            <a:xfrm rot="2192941">
              <a:off x="7088866" y="1958388"/>
              <a:ext cx="77592" cy="74644"/>
            </a:xfrm>
            <a:custGeom>
              <a:avLst/>
              <a:gdLst/>
              <a:ahLst/>
              <a:cxnLst/>
              <a:rect l="l" t="t" r="r" b="b"/>
              <a:pathLst>
                <a:path w="579" h="557" fill="none" extrusionOk="0">
                  <a:moveTo>
                    <a:pt x="45" y="423"/>
                  </a:moveTo>
                  <a:lnTo>
                    <a:pt x="45" y="423"/>
                  </a:lnTo>
                  <a:lnTo>
                    <a:pt x="0" y="312"/>
                  </a:lnTo>
                  <a:lnTo>
                    <a:pt x="22" y="201"/>
                  </a:lnTo>
                  <a:lnTo>
                    <a:pt x="67" y="112"/>
                  </a:lnTo>
                  <a:lnTo>
                    <a:pt x="178" y="45"/>
                  </a:lnTo>
                  <a:lnTo>
                    <a:pt x="178" y="45"/>
                  </a:lnTo>
                  <a:lnTo>
                    <a:pt x="289" y="1"/>
                  </a:lnTo>
                  <a:lnTo>
                    <a:pt x="401" y="1"/>
                  </a:lnTo>
                  <a:lnTo>
                    <a:pt x="467" y="45"/>
                  </a:lnTo>
                  <a:lnTo>
                    <a:pt x="556" y="157"/>
                  </a:lnTo>
                  <a:lnTo>
                    <a:pt x="556" y="157"/>
                  </a:lnTo>
                  <a:lnTo>
                    <a:pt x="578" y="223"/>
                  </a:lnTo>
                  <a:lnTo>
                    <a:pt x="556" y="312"/>
                  </a:lnTo>
                  <a:lnTo>
                    <a:pt x="556" y="312"/>
                  </a:lnTo>
                  <a:lnTo>
                    <a:pt x="534" y="379"/>
                  </a:lnTo>
                  <a:lnTo>
                    <a:pt x="512" y="423"/>
                  </a:lnTo>
                  <a:lnTo>
                    <a:pt x="423" y="512"/>
                  </a:lnTo>
                  <a:lnTo>
                    <a:pt x="423" y="512"/>
                  </a:lnTo>
                  <a:lnTo>
                    <a:pt x="289" y="557"/>
                  </a:lnTo>
                  <a:lnTo>
                    <a:pt x="200" y="557"/>
                  </a:lnTo>
                  <a:lnTo>
                    <a:pt x="111" y="512"/>
                  </a:lnTo>
                  <a:lnTo>
                    <a:pt x="45" y="42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207;p43"/>
            <p:cNvSpPr/>
            <p:nvPr/>
          </p:nvSpPr>
          <p:spPr>
            <a:xfrm rot="2192941">
              <a:off x="6309444" y="2127775"/>
              <a:ext cx="116322" cy="89519"/>
            </a:xfrm>
            <a:custGeom>
              <a:avLst/>
              <a:gdLst/>
              <a:ahLst/>
              <a:cxnLst/>
              <a:rect l="l" t="t" r="r" b="b"/>
              <a:pathLst>
                <a:path w="868" h="668" fill="none" extrusionOk="0">
                  <a:moveTo>
                    <a:pt x="712" y="601"/>
                  </a:moveTo>
                  <a:lnTo>
                    <a:pt x="712" y="601"/>
                  </a:lnTo>
                  <a:lnTo>
                    <a:pt x="601" y="646"/>
                  </a:lnTo>
                  <a:lnTo>
                    <a:pt x="490" y="668"/>
                  </a:lnTo>
                  <a:lnTo>
                    <a:pt x="379" y="646"/>
                  </a:lnTo>
                  <a:lnTo>
                    <a:pt x="267" y="601"/>
                  </a:lnTo>
                  <a:lnTo>
                    <a:pt x="267" y="601"/>
                  </a:lnTo>
                  <a:lnTo>
                    <a:pt x="156" y="512"/>
                  </a:lnTo>
                  <a:lnTo>
                    <a:pt x="89" y="401"/>
                  </a:lnTo>
                  <a:lnTo>
                    <a:pt x="89" y="401"/>
                  </a:lnTo>
                  <a:lnTo>
                    <a:pt x="45" y="312"/>
                  </a:lnTo>
                  <a:lnTo>
                    <a:pt x="23" y="223"/>
                  </a:lnTo>
                  <a:lnTo>
                    <a:pt x="0" y="134"/>
                  </a:lnTo>
                  <a:lnTo>
                    <a:pt x="23" y="90"/>
                  </a:lnTo>
                  <a:lnTo>
                    <a:pt x="45" y="45"/>
                  </a:lnTo>
                  <a:lnTo>
                    <a:pt x="112" y="1"/>
                  </a:lnTo>
                  <a:lnTo>
                    <a:pt x="178" y="1"/>
                  </a:lnTo>
                  <a:lnTo>
                    <a:pt x="290" y="1"/>
                  </a:lnTo>
                  <a:lnTo>
                    <a:pt x="290" y="1"/>
                  </a:lnTo>
                  <a:lnTo>
                    <a:pt x="490" y="23"/>
                  </a:lnTo>
                  <a:lnTo>
                    <a:pt x="645" y="67"/>
                  </a:lnTo>
                  <a:lnTo>
                    <a:pt x="757" y="134"/>
                  </a:lnTo>
                  <a:lnTo>
                    <a:pt x="823" y="223"/>
                  </a:lnTo>
                  <a:lnTo>
                    <a:pt x="823" y="223"/>
                  </a:lnTo>
                  <a:lnTo>
                    <a:pt x="868" y="312"/>
                  </a:lnTo>
                  <a:lnTo>
                    <a:pt x="868" y="401"/>
                  </a:lnTo>
                  <a:lnTo>
                    <a:pt x="868" y="401"/>
                  </a:lnTo>
                  <a:lnTo>
                    <a:pt x="846" y="468"/>
                  </a:lnTo>
                  <a:lnTo>
                    <a:pt x="823" y="512"/>
                  </a:lnTo>
                  <a:lnTo>
                    <a:pt x="779" y="557"/>
                  </a:lnTo>
                  <a:lnTo>
                    <a:pt x="712" y="601"/>
                  </a:lnTo>
                  <a:lnTo>
                    <a:pt x="712" y="60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208;p43"/>
            <p:cNvSpPr/>
            <p:nvPr/>
          </p:nvSpPr>
          <p:spPr>
            <a:xfrm rot="2192941">
              <a:off x="6495592" y="2596528"/>
              <a:ext cx="328059" cy="301257"/>
            </a:xfrm>
            <a:custGeom>
              <a:avLst/>
              <a:gdLst/>
              <a:ahLst/>
              <a:cxnLst/>
              <a:rect l="l" t="t" r="r" b="b"/>
              <a:pathLst>
                <a:path w="2448" h="2248" extrusionOk="0">
                  <a:moveTo>
                    <a:pt x="1713" y="0"/>
                  </a:moveTo>
                  <a:lnTo>
                    <a:pt x="1469" y="201"/>
                  </a:lnTo>
                  <a:lnTo>
                    <a:pt x="1202" y="401"/>
                  </a:lnTo>
                  <a:lnTo>
                    <a:pt x="913" y="579"/>
                  </a:lnTo>
                  <a:lnTo>
                    <a:pt x="624" y="734"/>
                  </a:lnTo>
                  <a:lnTo>
                    <a:pt x="312" y="868"/>
                  </a:lnTo>
                  <a:lnTo>
                    <a:pt x="1" y="935"/>
                  </a:lnTo>
                  <a:lnTo>
                    <a:pt x="1" y="1090"/>
                  </a:lnTo>
                  <a:lnTo>
                    <a:pt x="45" y="1202"/>
                  </a:lnTo>
                  <a:lnTo>
                    <a:pt x="112" y="1313"/>
                  </a:lnTo>
                  <a:lnTo>
                    <a:pt x="223" y="1402"/>
                  </a:lnTo>
                  <a:lnTo>
                    <a:pt x="245" y="1557"/>
                  </a:lnTo>
                  <a:lnTo>
                    <a:pt x="290" y="1691"/>
                  </a:lnTo>
                  <a:lnTo>
                    <a:pt x="379" y="1802"/>
                  </a:lnTo>
                  <a:lnTo>
                    <a:pt x="490" y="1891"/>
                  </a:lnTo>
                  <a:lnTo>
                    <a:pt x="512" y="2025"/>
                  </a:lnTo>
                  <a:lnTo>
                    <a:pt x="557" y="2114"/>
                  </a:lnTo>
                  <a:lnTo>
                    <a:pt x="646" y="2203"/>
                  </a:lnTo>
                  <a:lnTo>
                    <a:pt x="735" y="2247"/>
                  </a:lnTo>
                  <a:lnTo>
                    <a:pt x="1046" y="2158"/>
                  </a:lnTo>
                  <a:lnTo>
                    <a:pt x="1335" y="2047"/>
                  </a:lnTo>
                  <a:lnTo>
                    <a:pt x="1625" y="1913"/>
                  </a:lnTo>
                  <a:lnTo>
                    <a:pt x="1914" y="1735"/>
                  </a:lnTo>
                  <a:lnTo>
                    <a:pt x="2181" y="1535"/>
                  </a:lnTo>
                  <a:lnTo>
                    <a:pt x="2425" y="1313"/>
                  </a:lnTo>
                  <a:lnTo>
                    <a:pt x="2447" y="1179"/>
                  </a:lnTo>
                  <a:lnTo>
                    <a:pt x="2425" y="1068"/>
                  </a:lnTo>
                  <a:lnTo>
                    <a:pt x="2359" y="979"/>
                  </a:lnTo>
                  <a:lnTo>
                    <a:pt x="2247" y="935"/>
                  </a:lnTo>
                  <a:lnTo>
                    <a:pt x="2247" y="779"/>
                  </a:lnTo>
                  <a:lnTo>
                    <a:pt x="2203" y="646"/>
                  </a:lnTo>
                  <a:lnTo>
                    <a:pt x="2114" y="534"/>
                  </a:lnTo>
                  <a:lnTo>
                    <a:pt x="2003" y="445"/>
                  </a:lnTo>
                  <a:lnTo>
                    <a:pt x="1980" y="290"/>
                  </a:lnTo>
                  <a:lnTo>
                    <a:pt x="1914" y="178"/>
                  </a:lnTo>
                  <a:lnTo>
                    <a:pt x="1825" y="89"/>
                  </a:lnTo>
                  <a:lnTo>
                    <a:pt x="1713" y="0"/>
                  </a:lnTo>
                  <a:close/>
                </a:path>
              </a:pathLst>
            </a:custGeom>
            <a:solidFill>
              <a:srgbClr val="DB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209;p43"/>
            <p:cNvSpPr/>
            <p:nvPr/>
          </p:nvSpPr>
          <p:spPr>
            <a:xfrm rot="2192941">
              <a:off x="6495592" y="2596528"/>
              <a:ext cx="328059" cy="301257"/>
            </a:xfrm>
            <a:custGeom>
              <a:avLst/>
              <a:gdLst/>
              <a:ahLst/>
              <a:cxnLst/>
              <a:rect l="l" t="t" r="r" b="b"/>
              <a:pathLst>
                <a:path w="2448" h="2248" fill="none" extrusionOk="0">
                  <a:moveTo>
                    <a:pt x="1713" y="0"/>
                  </a:moveTo>
                  <a:lnTo>
                    <a:pt x="1713" y="0"/>
                  </a:lnTo>
                  <a:lnTo>
                    <a:pt x="1469" y="201"/>
                  </a:lnTo>
                  <a:lnTo>
                    <a:pt x="1469" y="201"/>
                  </a:lnTo>
                  <a:lnTo>
                    <a:pt x="1202" y="401"/>
                  </a:lnTo>
                  <a:lnTo>
                    <a:pt x="913" y="579"/>
                  </a:lnTo>
                  <a:lnTo>
                    <a:pt x="624" y="734"/>
                  </a:lnTo>
                  <a:lnTo>
                    <a:pt x="312" y="868"/>
                  </a:lnTo>
                  <a:lnTo>
                    <a:pt x="312" y="868"/>
                  </a:lnTo>
                  <a:lnTo>
                    <a:pt x="1" y="935"/>
                  </a:lnTo>
                  <a:lnTo>
                    <a:pt x="1" y="935"/>
                  </a:lnTo>
                  <a:lnTo>
                    <a:pt x="1" y="1090"/>
                  </a:lnTo>
                  <a:lnTo>
                    <a:pt x="45" y="1202"/>
                  </a:lnTo>
                  <a:lnTo>
                    <a:pt x="112" y="1313"/>
                  </a:lnTo>
                  <a:lnTo>
                    <a:pt x="223" y="1402"/>
                  </a:lnTo>
                  <a:lnTo>
                    <a:pt x="223" y="1402"/>
                  </a:lnTo>
                  <a:lnTo>
                    <a:pt x="646" y="1246"/>
                  </a:lnTo>
                  <a:lnTo>
                    <a:pt x="646" y="1246"/>
                  </a:lnTo>
                  <a:lnTo>
                    <a:pt x="223" y="1402"/>
                  </a:lnTo>
                  <a:lnTo>
                    <a:pt x="223" y="1402"/>
                  </a:lnTo>
                  <a:lnTo>
                    <a:pt x="245" y="1557"/>
                  </a:lnTo>
                  <a:lnTo>
                    <a:pt x="290" y="1691"/>
                  </a:lnTo>
                  <a:lnTo>
                    <a:pt x="379" y="1802"/>
                  </a:lnTo>
                  <a:lnTo>
                    <a:pt x="490" y="1891"/>
                  </a:lnTo>
                  <a:lnTo>
                    <a:pt x="490" y="1891"/>
                  </a:lnTo>
                  <a:lnTo>
                    <a:pt x="824" y="1758"/>
                  </a:lnTo>
                  <a:lnTo>
                    <a:pt x="1224" y="1557"/>
                  </a:lnTo>
                  <a:lnTo>
                    <a:pt x="1224" y="1557"/>
                  </a:lnTo>
                  <a:lnTo>
                    <a:pt x="824" y="1758"/>
                  </a:lnTo>
                  <a:lnTo>
                    <a:pt x="490" y="1891"/>
                  </a:lnTo>
                  <a:lnTo>
                    <a:pt x="490" y="1891"/>
                  </a:lnTo>
                  <a:lnTo>
                    <a:pt x="512" y="2025"/>
                  </a:lnTo>
                  <a:lnTo>
                    <a:pt x="557" y="2114"/>
                  </a:lnTo>
                  <a:lnTo>
                    <a:pt x="646" y="2203"/>
                  </a:lnTo>
                  <a:lnTo>
                    <a:pt x="735" y="2247"/>
                  </a:lnTo>
                  <a:lnTo>
                    <a:pt x="735" y="2247"/>
                  </a:lnTo>
                  <a:lnTo>
                    <a:pt x="1046" y="2158"/>
                  </a:lnTo>
                  <a:lnTo>
                    <a:pt x="1335" y="2047"/>
                  </a:lnTo>
                  <a:lnTo>
                    <a:pt x="1335" y="2047"/>
                  </a:lnTo>
                  <a:lnTo>
                    <a:pt x="1625" y="1913"/>
                  </a:lnTo>
                  <a:lnTo>
                    <a:pt x="1914" y="1735"/>
                  </a:lnTo>
                  <a:lnTo>
                    <a:pt x="1914" y="1735"/>
                  </a:lnTo>
                  <a:lnTo>
                    <a:pt x="2181" y="1535"/>
                  </a:lnTo>
                  <a:lnTo>
                    <a:pt x="2425" y="1313"/>
                  </a:lnTo>
                  <a:lnTo>
                    <a:pt x="2425" y="1313"/>
                  </a:lnTo>
                  <a:lnTo>
                    <a:pt x="2447" y="1179"/>
                  </a:lnTo>
                  <a:lnTo>
                    <a:pt x="2425" y="1068"/>
                  </a:lnTo>
                  <a:lnTo>
                    <a:pt x="2359" y="979"/>
                  </a:lnTo>
                  <a:lnTo>
                    <a:pt x="2247" y="935"/>
                  </a:lnTo>
                  <a:lnTo>
                    <a:pt x="2247" y="935"/>
                  </a:lnTo>
                  <a:lnTo>
                    <a:pt x="1980" y="1090"/>
                  </a:lnTo>
                  <a:lnTo>
                    <a:pt x="1980" y="1090"/>
                  </a:lnTo>
                  <a:lnTo>
                    <a:pt x="2247" y="935"/>
                  </a:lnTo>
                  <a:lnTo>
                    <a:pt x="2247" y="935"/>
                  </a:lnTo>
                  <a:lnTo>
                    <a:pt x="2247" y="779"/>
                  </a:lnTo>
                  <a:lnTo>
                    <a:pt x="2203" y="646"/>
                  </a:lnTo>
                  <a:lnTo>
                    <a:pt x="2114" y="534"/>
                  </a:lnTo>
                  <a:lnTo>
                    <a:pt x="2003" y="445"/>
                  </a:lnTo>
                  <a:lnTo>
                    <a:pt x="2003" y="445"/>
                  </a:lnTo>
                  <a:lnTo>
                    <a:pt x="1558" y="734"/>
                  </a:lnTo>
                  <a:lnTo>
                    <a:pt x="1157" y="979"/>
                  </a:lnTo>
                  <a:lnTo>
                    <a:pt x="1157" y="979"/>
                  </a:lnTo>
                  <a:lnTo>
                    <a:pt x="1558" y="734"/>
                  </a:lnTo>
                  <a:lnTo>
                    <a:pt x="2003" y="445"/>
                  </a:lnTo>
                  <a:lnTo>
                    <a:pt x="2003" y="445"/>
                  </a:lnTo>
                  <a:lnTo>
                    <a:pt x="1980" y="290"/>
                  </a:lnTo>
                  <a:lnTo>
                    <a:pt x="1914" y="178"/>
                  </a:lnTo>
                  <a:lnTo>
                    <a:pt x="1825" y="89"/>
                  </a:lnTo>
                  <a:lnTo>
                    <a:pt x="171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210;p43"/>
            <p:cNvSpPr/>
            <p:nvPr/>
          </p:nvSpPr>
          <p:spPr>
            <a:xfrm rot="2192941">
              <a:off x="6680511" y="2797011"/>
              <a:ext cx="15009" cy="9113"/>
            </a:xfrm>
            <a:custGeom>
              <a:avLst/>
              <a:gdLst/>
              <a:ahLst/>
              <a:cxnLst/>
              <a:rect l="l" t="t" r="r" b="b"/>
              <a:pathLst>
                <a:path w="112" h="68" fill="none" extrusionOk="0">
                  <a:moveTo>
                    <a:pt x="0" y="67"/>
                  </a:moveTo>
                  <a:lnTo>
                    <a:pt x="0" y="67"/>
                  </a:lnTo>
                  <a:lnTo>
                    <a:pt x="111" y="1"/>
                  </a:lnTo>
                  <a:lnTo>
                    <a:pt x="111" y="1"/>
                  </a:lnTo>
                  <a:lnTo>
                    <a:pt x="0" y="67"/>
                  </a:lnTo>
                  <a:lnTo>
                    <a:pt x="0" y="6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211;p43"/>
            <p:cNvSpPr/>
            <p:nvPr/>
          </p:nvSpPr>
          <p:spPr>
            <a:xfrm rot="2192941">
              <a:off x="6478216" y="1616694"/>
              <a:ext cx="602246" cy="816798"/>
            </a:xfrm>
            <a:custGeom>
              <a:avLst/>
              <a:gdLst/>
              <a:ahLst/>
              <a:cxnLst/>
              <a:rect l="l" t="t" r="r" b="b"/>
              <a:pathLst>
                <a:path w="4494" h="6095" extrusionOk="0">
                  <a:moveTo>
                    <a:pt x="2492" y="0"/>
                  </a:moveTo>
                  <a:lnTo>
                    <a:pt x="2336" y="23"/>
                  </a:lnTo>
                  <a:lnTo>
                    <a:pt x="2247" y="45"/>
                  </a:lnTo>
                  <a:lnTo>
                    <a:pt x="2180" y="112"/>
                  </a:lnTo>
                  <a:lnTo>
                    <a:pt x="2136" y="178"/>
                  </a:lnTo>
                  <a:lnTo>
                    <a:pt x="2136" y="290"/>
                  </a:lnTo>
                  <a:lnTo>
                    <a:pt x="2158" y="401"/>
                  </a:lnTo>
                  <a:lnTo>
                    <a:pt x="2225" y="534"/>
                  </a:lnTo>
                  <a:lnTo>
                    <a:pt x="3203" y="979"/>
                  </a:lnTo>
                  <a:lnTo>
                    <a:pt x="3470" y="1090"/>
                  </a:lnTo>
                  <a:lnTo>
                    <a:pt x="3559" y="1135"/>
                  </a:lnTo>
                  <a:lnTo>
                    <a:pt x="3626" y="1068"/>
                  </a:lnTo>
                  <a:lnTo>
                    <a:pt x="3693" y="1024"/>
                  </a:lnTo>
                  <a:lnTo>
                    <a:pt x="3715" y="935"/>
                  </a:lnTo>
                  <a:lnTo>
                    <a:pt x="3737" y="868"/>
                  </a:lnTo>
                  <a:lnTo>
                    <a:pt x="3715" y="712"/>
                  </a:lnTo>
                  <a:lnTo>
                    <a:pt x="3670" y="556"/>
                  </a:lnTo>
                  <a:lnTo>
                    <a:pt x="3582" y="423"/>
                  </a:lnTo>
                  <a:lnTo>
                    <a:pt x="3493" y="334"/>
                  </a:lnTo>
                  <a:lnTo>
                    <a:pt x="3381" y="245"/>
                  </a:lnTo>
                  <a:lnTo>
                    <a:pt x="3270" y="156"/>
                  </a:lnTo>
                  <a:lnTo>
                    <a:pt x="3137" y="89"/>
                  </a:lnTo>
                  <a:lnTo>
                    <a:pt x="2981" y="45"/>
                  </a:lnTo>
                  <a:lnTo>
                    <a:pt x="2825" y="23"/>
                  </a:lnTo>
                  <a:lnTo>
                    <a:pt x="2647" y="0"/>
                  </a:lnTo>
                  <a:close/>
                  <a:moveTo>
                    <a:pt x="4204" y="1046"/>
                  </a:moveTo>
                  <a:lnTo>
                    <a:pt x="4093" y="1090"/>
                  </a:lnTo>
                  <a:lnTo>
                    <a:pt x="3982" y="1157"/>
                  </a:lnTo>
                  <a:lnTo>
                    <a:pt x="3937" y="1246"/>
                  </a:lnTo>
                  <a:lnTo>
                    <a:pt x="3915" y="1357"/>
                  </a:lnTo>
                  <a:lnTo>
                    <a:pt x="3960" y="1468"/>
                  </a:lnTo>
                  <a:lnTo>
                    <a:pt x="4026" y="1557"/>
                  </a:lnTo>
                  <a:lnTo>
                    <a:pt x="4115" y="1602"/>
                  </a:lnTo>
                  <a:lnTo>
                    <a:pt x="4204" y="1602"/>
                  </a:lnTo>
                  <a:lnTo>
                    <a:pt x="4338" y="1557"/>
                  </a:lnTo>
                  <a:lnTo>
                    <a:pt x="4427" y="1468"/>
                  </a:lnTo>
                  <a:lnTo>
                    <a:pt x="4449" y="1424"/>
                  </a:lnTo>
                  <a:lnTo>
                    <a:pt x="4471" y="1357"/>
                  </a:lnTo>
                  <a:lnTo>
                    <a:pt x="4493" y="1268"/>
                  </a:lnTo>
                  <a:lnTo>
                    <a:pt x="4471" y="1202"/>
                  </a:lnTo>
                  <a:lnTo>
                    <a:pt x="4382" y="1090"/>
                  </a:lnTo>
                  <a:lnTo>
                    <a:pt x="4316" y="1046"/>
                  </a:lnTo>
                  <a:close/>
                  <a:moveTo>
                    <a:pt x="112" y="5428"/>
                  </a:moveTo>
                  <a:lnTo>
                    <a:pt x="45" y="5472"/>
                  </a:lnTo>
                  <a:lnTo>
                    <a:pt x="23" y="5517"/>
                  </a:lnTo>
                  <a:lnTo>
                    <a:pt x="0" y="5561"/>
                  </a:lnTo>
                  <a:lnTo>
                    <a:pt x="23" y="5650"/>
                  </a:lnTo>
                  <a:lnTo>
                    <a:pt x="45" y="5739"/>
                  </a:lnTo>
                  <a:lnTo>
                    <a:pt x="89" y="5828"/>
                  </a:lnTo>
                  <a:lnTo>
                    <a:pt x="156" y="5939"/>
                  </a:lnTo>
                  <a:lnTo>
                    <a:pt x="267" y="6028"/>
                  </a:lnTo>
                  <a:lnTo>
                    <a:pt x="379" y="6073"/>
                  </a:lnTo>
                  <a:lnTo>
                    <a:pt x="490" y="6095"/>
                  </a:lnTo>
                  <a:lnTo>
                    <a:pt x="601" y="6073"/>
                  </a:lnTo>
                  <a:lnTo>
                    <a:pt x="712" y="6028"/>
                  </a:lnTo>
                  <a:lnTo>
                    <a:pt x="779" y="5984"/>
                  </a:lnTo>
                  <a:lnTo>
                    <a:pt x="823" y="5939"/>
                  </a:lnTo>
                  <a:lnTo>
                    <a:pt x="846" y="5895"/>
                  </a:lnTo>
                  <a:lnTo>
                    <a:pt x="868" y="5828"/>
                  </a:lnTo>
                  <a:lnTo>
                    <a:pt x="868" y="5739"/>
                  </a:lnTo>
                  <a:lnTo>
                    <a:pt x="823" y="5650"/>
                  </a:lnTo>
                  <a:lnTo>
                    <a:pt x="757" y="5561"/>
                  </a:lnTo>
                  <a:lnTo>
                    <a:pt x="645" y="5494"/>
                  </a:lnTo>
                  <a:lnTo>
                    <a:pt x="490" y="5450"/>
                  </a:lnTo>
                  <a:lnTo>
                    <a:pt x="290" y="54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212;p43"/>
            <p:cNvSpPr/>
            <p:nvPr/>
          </p:nvSpPr>
          <p:spPr>
            <a:xfrm rot="2192941">
              <a:off x="6309444" y="2127775"/>
              <a:ext cx="116322" cy="89519"/>
            </a:xfrm>
            <a:custGeom>
              <a:avLst/>
              <a:gdLst/>
              <a:ahLst/>
              <a:cxnLst/>
              <a:rect l="l" t="t" r="r" b="b"/>
              <a:pathLst>
                <a:path w="868" h="668" fill="none" extrusionOk="0">
                  <a:moveTo>
                    <a:pt x="267" y="601"/>
                  </a:moveTo>
                  <a:lnTo>
                    <a:pt x="267" y="601"/>
                  </a:lnTo>
                  <a:lnTo>
                    <a:pt x="379" y="646"/>
                  </a:lnTo>
                  <a:lnTo>
                    <a:pt x="490" y="668"/>
                  </a:lnTo>
                  <a:lnTo>
                    <a:pt x="601" y="646"/>
                  </a:lnTo>
                  <a:lnTo>
                    <a:pt x="712" y="601"/>
                  </a:lnTo>
                  <a:lnTo>
                    <a:pt x="712" y="601"/>
                  </a:lnTo>
                  <a:lnTo>
                    <a:pt x="779" y="557"/>
                  </a:lnTo>
                  <a:lnTo>
                    <a:pt x="823" y="512"/>
                  </a:lnTo>
                  <a:lnTo>
                    <a:pt x="846" y="468"/>
                  </a:lnTo>
                  <a:lnTo>
                    <a:pt x="868" y="401"/>
                  </a:lnTo>
                  <a:lnTo>
                    <a:pt x="868" y="401"/>
                  </a:lnTo>
                  <a:lnTo>
                    <a:pt x="868" y="312"/>
                  </a:lnTo>
                  <a:lnTo>
                    <a:pt x="823" y="223"/>
                  </a:lnTo>
                  <a:lnTo>
                    <a:pt x="823" y="223"/>
                  </a:lnTo>
                  <a:lnTo>
                    <a:pt x="757" y="134"/>
                  </a:lnTo>
                  <a:lnTo>
                    <a:pt x="645" y="67"/>
                  </a:lnTo>
                  <a:lnTo>
                    <a:pt x="490" y="23"/>
                  </a:lnTo>
                  <a:lnTo>
                    <a:pt x="290" y="1"/>
                  </a:lnTo>
                  <a:lnTo>
                    <a:pt x="290" y="1"/>
                  </a:lnTo>
                  <a:lnTo>
                    <a:pt x="178" y="1"/>
                  </a:lnTo>
                  <a:lnTo>
                    <a:pt x="112" y="1"/>
                  </a:lnTo>
                  <a:lnTo>
                    <a:pt x="45" y="45"/>
                  </a:lnTo>
                  <a:lnTo>
                    <a:pt x="23" y="90"/>
                  </a:lnTo>
                  <a:lnTo>
                    <a:pt x="0" y="134"/>
                  </a:lnTo>
                  <a:lnTo>
                    <a:pt x="23" y="223"/>
                  </a:lnTo>
                  <a:lnTo>
                    <a:pt x="45" y="312"/>
                  </a:lnTo>
                  <a:lnTo>
                    <a:pt x="89" y="401"/>
                  </a:lnTo>
                  <a:lnTo>
                    <a:pt x="89" y="401"/>
                  </a:lnTo>
                  <a:lnTo>
                    <a:pt x="156" y="512"/>
                  </a:lnTo>
                  <a:lnTo>
                    <a:pt x="267" y="60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213;p43"/>
            <p:cNvSpPr/>
            <p:nvPr/>
          </p:nvSpPr>
          <p:spPr>
            <a:xfrm rot="2192941">
              <a:off x="7088866" y="1958388"/>
              <a:ext cx="77592" cy="74644"/>
            </a:xfrm>
            <a:custGeom>
              <a:avLst/>
              <a:gdLst/>
              <a:ahLst/>
              <a:cxnLst/>
              <a:rect l="l" t="t" r="r" b="b"/>
              <a:pathLst>
                <a:path w="579" h="557" fill="none" extrusionOk="0">
                  <a:moveTo>
                    <a:pt x="178" y="45"/>
                  </a:moveTo>
                  <a:lnTo>
                    <a:pt x="178" y="45"/>
                  </a:lnTo>
                  <a:lnTo>
                    <a:pt x="67" y="112"/>
                  </a:lnTo>
                  <a:lnTo>
                    <a:pt x="22" y="201"/>
                  </a:lnTo>
                  <a:lnTo>
                    <a:pt x="0" y="312"/>
                  </a:lnTo>
                  <a:lnTo>
                    <a:pt x="45" y="423"/>
                  </a:lnTo>
                  <a:lnTo>
                    <a:pt x="45" y="423"/>
                  </a:lnTo>
                  <a:lnTo>
                    <a:pt x="111" y="512"/>
                  </a:lnTo>
                  <a:lnTo>
                    <a:pt x="200" y="557"/>
                  </a:lnTo>
                  <a:lnTo>
                    <a:pt x="289" y="557"/>
                  </a:lnTo>
                  <a:lnTo>
                    <a:pt x="423" y="512"/>
                  </a:lnTo>
                  <a:lnTo>
                    <a:pt x="423" y="512"/>
                  </a:lnTo>
                  <a:lnTo>
                    <a:pt x="512" y="423"/>
                  </a:lnTo>
                  <a:lnTo>
                    <a:pt x="534" y="379"/>
                  </a:lnTo>
                  <a:lnTo>
                    <a:pt x="556" y="312"/>
                  </a:lnTo>
                  <a:lnTo>
                    <a:pt x="556" y="312"/>
                  </a:lnTo>
                  <a:lnTo>
                    <a:pt x="578" y="223"/>
                  </a:lnTo>
                  <a:lnTo>
                    <a:pt x="556" y="157"/>
                  </a:lnTo>
                  <a:lnTo>
                    <a:pt x="556" y="157"/>
                  </a:lnTo>
                  <a:lnTo>
                    <a:pt x="467" y="45"/>
                  </a:lnTo>
                  <a:lnTo>
                    <a:pt x="401" y="1"/>
                  </a:lnTo>
                  <a:lnTo>
                    <a:pt x="289" y="1"/>
                  </a:lnTo>
                  <a:lnTo>
                    <a:pt x="178" y="4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214;p43"/>
            <p:cNvSpPr/>
            <p:nvPr/>
          </p:nvSpPr>
          <p:spPr>
            <a:xfrm rot="2192941">
              <a:off x="6944075" y="1737077"/>
              <a:ext cx="214820" cy="152103"/>
            </a:xfrm>
            <a:custGeom>
              <a:avLst/>
              <a:gdLst/>
              <a:ahLst/>
              <a:cxnLst/>
              <a:rect l="l" t="t" r="r" b="b"/>
              <a:pathLst>
                <a:path w="1603" h="1135" fill="none" extrusionOk="0">
                  <a:moveTo>
                    <a:pt x="90" y="534"/>
                  </a:moveTo>
                  <a:lnTo>
                    <a:pt x="90" y="534"/>
                  </a:lnTo>
                  <a:lnTo>
                    <a:pt x="1068" y="979"/>
                  </a:lnTo>
                  <a:lnTo>
                    <a:pt x="1335" y="1090"/>
                  </a:lnTo>
                  <a:lnTo>
                    <a:pt x="1424" y="1135"/>
                  </a:lnTo>
                  <a:lnTo>
                    <a:pt x="1424" y="1135"/>
                  </a:lnTo>
                  <a:lnTo>
                    <a:pt x="1491" y="1068"/>
                  </a:lnTo>
                  <a:lnTo>
                    <a:pt x="1558" y="1024"/>
                  </a:lnTo>
                  <a:lnTo>
                    <a:pt x="1580" y="935"/>
                  </a:lnTo>
                  <a:lnTo>
                    <a:pt x="1602" y="868"/>
                  </a:lnTo>
                  <a:lnTo>
                    <a:pt x="1602" y="868"/>
                  </a:lnTo>
                  <a:lnTo>
                    <a:pt x="1580" y="712"/>
                  </a:lnTo>
                  <a:lnTo>
                    <a:pt x="1535" y="556"/>
                  </a:lnTo>
                  <a:lnTo>
                    <a:pt x="1535" y="556"/>
                  </a:lnTo>
                  <a:lnTo>
                    <a:pt x="1447" y="423"/>
                  </a:lnTo>
                  <a:lnTo>
                    <a:pt x="1358" y="334"/>
                  </a:lnTo>
                  <a:lnTo>
                    <a:pt x="1246" y="245"/>
                  </a:lnTo>
                  <a:lnTo>
                    <a:pt x="1135" y="156"/>
                  </a:lnTo>
                  <a:lnTo>
                    <a:pt x="1002" y="89"/>
                  </a:lnTo>
                  <a:lnTo>
                    <a:pt x="846" y="45"/>
                  </a:lnTo>
                  <a:lnTo>
                    <a:pt x="690" y="23"/>
                  </a:lnTo>
                  <a:lnTo>
                    <a:pt x="512" y="0"/>
                  </a:lnTo>
                  <a:lnTo>
                    <a:pt x="512" y="0"/>
                  </a:lnTo>
                  <a:lnTo>
                    <a:pt x="357" y="0"/>
                  </a:lnTo>
                  <a:lnTo>
                    <a:pt x="201" y="23"/>
                  </a:lnTo>
                  <a:lnTo>
                    <a:pt x="112" y="45"/>
                  </a:lnTo>
                  <a:lnTo>
                    <a:pt x="45" y="112"/>
                  </a:lnTo>
                  <a:lnTo>
                    <a:pt x="1" y="178"/>
                  </a:lnTo>
                  <a:lnTo>
                    <a:pt x="1" y="290"/>
                  </a:lnTo>
                  <a:lnTo>
                    <a:pt x="23" y="401"/>
                  </a:lnTo>
                  <a:lnTo>
                    <a:pt x="90" y="534"/>
                  </a:lnTo>
                  <a:lnTo>
                    <a:pt x="90" y="53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215;p43"/>
            <p:cNvSpPr/>
            <p:nvPr/>
          </p:nvSpPr>
          <p:spPr>
            <a:xfrm rot="2192941">
              <a:off x="7240189" y="1540964"/>
              <a:ext cx="32967" cy="65665"/>
            </a:xfrm>
            <a:custGeom>
              <a:avLst/>
              <a:gdLst/>
              <a:ahLst/>
              <a:cxnLst/>
              <a:rect l="l" t="t" r="r" b="b"/>
              <a:pathLst>
                <a:path w="246" h="490" extrusionOk="0">
                  <a:moveTo>
                    <a:pt x="179" y="0"/>
                  </a:moveTo>
                  <a:lnTo>
                    <a:pt x="112" y="23"/>
                  </a:lnTo>
                  <a:lnTo>
                    <a:pt x="68" y="45"/>
                  </a:lnTo>
                  <a:lnTo>
                    <a:pt x="68" y="89"/>
                  </a:lnTo>
                  <a:lnTo>
                    <a:pt x="23" y="245"/>
                  </a:lnTo>
                  <a:lnTo>
                    <a:pt x="1" y="423"/>
                  </a:lnTo>
                  <a:lnTo>
                    <a:pt x="23" y="445"/>
                  </a:lnTo>
                  <a:lnTo>
                    <a:pt x="45" y="490"/>
                  </a:lnTo>
                  <a:lnTo>
                    <a:pt x="90" y="490"/>
                  </a:lnTo>
                  <a:lnTo>
                    <a:pt x="157" y="467"/>
                  </a:lnTo>
                  <a:lnTo>
                    <a:pt x="179" y="445"/>
                  </a:lnTo>
                  <a:lnTo>
                    <a:pt x="201" y="401"/>
                  </a:lnTo>
                  <a:lnTo>
                    <a:pt x="223" y="267"/>
                  </a:lnTo>
                  <a:lnTo>
                    <a:pt x="246" y="112"/>
                  </a:lnTo>
                  <a:lnTo>
                    <a:pt x="246" y="67"/>
                  </a:lnTo>
                  <a:lnTo>
                    <a:pt x="223" y="45"/>
                  </a:lnTo>
                  <a:lnTo>
                    <a:pt x="201" y="23"/>
                  </a:lnTo>
                  <a:lnTo>
                    <a:pt x="1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216;p43"/>
            <p:cNvSpPr/>
            <p:nvPr/>
          </p:nvSpPr>
          <p:spPr>
            <a:xfrm rot="2192941">
              <a:off x="7326533" y="1447148"/>
              <a:ext cx="44894" cy="104395"/>
            </a:xfrm>
            <a:custGeom>
              <a:avLst/>
              <a:gdLst/>
              <a:ahLst/>
              <a:cxnLst/>
              <a:rect l="l" t="t" r="r" b="b"/>
              <a:pathLst>
                <a:path w="335" h="779" extrusionOk="0">
                  <a:moveTo>
                    <a:pt x="246" y="0"/>
                  </a:moveTo>
                  <a:lnTo>
                    <a:pt x="179" y="23"/>
                  </a:lnTo>
                  <a:lnTo>
                    <a:pt x="157" y="45"/>
                  </a:lnTo>
                  <a:lnTo>
                    <a:pt x="157" y="89"/>
                  </a:lnTo>
                  <a:lnTo>
                    <a:pt x="134" y="223"/>
                  </a:lnTo>
                  <a:lnTo>
                    <a:pt x="90" y="379"/>
                  </a:lnTo>
                  <a:lnTo>
                    <a:pt x="1" y="668"/>
                  </a:lnTo>
                  <a:lnTo>
                    <a:pt x="1" y="712"/>
                  </a:lnTo>
                  <a:lnTo>
                    <a:pt x="23" y="734"/>
                  </a:lnTo>
                  <a:lnTo>
                    <a:pt x="45" y="757"/>
                  </a:lnTo>
                  <a:lnTo>
                    <a:pt x="68" y="779"/>
                  </a:lnTo>
                  <a:lnTo>
                    <a:pt x="134" y="757"/>
                  </a:lnTo>
                  <a:lnTo>
                    <a:pt x="157" y="734"/>
                  </a:lnTo>
                  <a:lnTo>
                    <a:pt x="179" y="690"/>
                  </a:lnTo>
                  <a:lnTo>
                    <a:pt x="268" y="401"/>
                  </a:lnTo>
                  <a:lnTo>
                    <a:pt x="312" y="223"/>
                  </a:lnTo>
                  <a:lnTo>
                    <a:pt x="335" y="67"/>
                  </a:lnTo>
                  <a:lnTo>
                    <a:pt x="335" y="45"/>
                  </a:lnTo>
                  <a:lnTo>
                    <a:pt x="3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217;p43"/>
            <p:cNvSpPr/>
            <p:nvPr/>
          </p:nvSpPr>
          <p:spPr>
            <a:xfrm rot="2192941">
              <a:off x="6149548" y="1484595"/>
              <a:ext cx="1046359" cy="1323628"/>
            </a:xfrm>
            <a:custGeom>
              <a:avLst/>
              <a:gdLst/>
              <a:ahLst/>
              <a:cxnLst/>
              <a:rect l="l" t="t" r="r" b="b"/>
              <a:pathLst>
                <a:path w="7808" h="9877" extrusionOk="0">
                  <a:moveTo>
                    <a:pt x="3959" y="201"/>
                  </a:moveTo>
                  <a:lnTo>
                    <a:pt x="4293" y="223"/>
                  </a:lnTo>
                  <a:lnTo>
                    <a:pt x="4605" y="268"/>
                  </a:lnTo>
                  <a:lnTo>
                    <a:pt x="4916" y="357"/>
                  </a:lnTo>
                  <a:lnTo>
                    <a:pt x="5227" y="446"/>
                  </a:lnTo>
                  <a:lnTo>
                    <a:pt x="5516" y="579"/>
                  </a:lnTo>
                  <a:lnTo>
                    <a:pt x="5806" y="735"/>
                  </a:lnTo>
                  <a:lnTo>
                    <a:pt x="6050" y="913"/>
                  </a:lnTo>
                  <a:lnTo>
                    <a:pt x="6295" y="1113"/>
                  </a:lnTo>
                  <a:lnTo>
                    <a:pt x="6517" y="1335"/>
                  </a:lnTo>
                  <a:lnTo>
                    <a:pt x="6695" y="1580"/>
                  </a:lnTo>
                  <a:lnTo>
                    <a:pt x="6873" y="1847"/>
                  </a:lnTo>
                  <a:lnTo>
                    <a:pt x="7029" y="2114"/>
                  </a:lnTo>
                  <a:lnTo>
                    <a:pt x="7162" y="2403"/>
                  </a:lnTo>
                  <a:lnTo>
                    <a:pt x="7296" y="2737"/>
                  </a:lnTo>
                  <a:lnTo>
                    <a:pt x="7363" y="3070"/>
                  </a:lnTo>
                  <a:lnTo>
                    <a:pt x="7407" y="3404"/>
                  </a:lnTo>
                  <a:lnTo>
                    <a:pt x="7407" y="3738"/>
                  </a:lnTo>
                  <a:lnTo>
                    <a:pt x="7385" y="4071"/>
                  </a:lnTo>
                  <a:lnTo>
                    <a:pt x="7340" y="4405"/>
                  </a:lnTo>
                  <a:lnTo>
                    <a:pt x="7274" y="4739"/>
                  </a:lnTo>
                  <a:lnTo>
                    <a:pt x="7185" y="5094"/>
                  </a:lnTo>
                  <a:lnTo>
                    <a:pt x="7051" y="5628"/>
                  </a:lnTo>
                  <a:lnTo>
                    <a:pt x="6918" y="6207"/>
                  </a:lnTo>
                  <a:lnTo>
                    <a:pt x="6873" y="6496"/>
                  </a:lnTo>
                  <a:lnTo>
                    <a:pt x="6851" y="6785"/>
                  </a:lnTo>
                  <a:lnTo>
                    <a:pt x="6829" y="7074"/>
                  </a:lnTo>
                  <a:lnTo>
                    <a:pt x="6851" y="7341"/>
                  </a:lnTo>
                  <a:lnTo>
                    <a:pt x="6873" y="7474"/>
                  </a:lnTo>
                  <a:lnTo>
                    <a:pt x="6918" y="7563"/>
                  </a:lnTo>
                  <a:lnTo>
                    <a:pt x="7051" y="7719"/>
                  </a:lnTo>
                  <a:lnTo>
                    <a:pt x="7162" y="7897"/>
                  </a:lnTo>
                  <a:lnTo>
                    <a:pt x="7207" y="7986"/>
                  </a:lnTo>
                  <a:lnTo>
                    <a:pt x="7318" y="8208"/>
                  </a:lnTo>
                  <a:lnTo>
                    <a:pt x="7385" y="8320"/>
                  </a:lnTo>
                  <a:lnTo>
                    <a:pt x="7429" y="8453"/>
                  </a:lnTo>
                  <a:lnTo>
                    <a:pt x="7474" y="8475"/>
                  </a:lnTo>
                  <a:lnTo>
                    <a:pt x="7496" y="8609"/>
                  </a:lnTo>
                  <a:lnTo>
                    <a:pt x="7496" y="8720"/>
                  </a:lnTo>
                  <a:lnTo>
                    <a:pt x="7474" y="8787"/>
                  </a:lnTo>
                  <a:lnTo>
                    <a:pt x="7452" y="8876"/>
                  </a:lnTo>
                  <a:lnTo>
                    <a:pt x="7385" y="8943"/>
                  </a:lnTo>
                  <a:lnTo>
                    <a:pt x="7318" y="9009"/>
                  </a:lnTo>
                  <a:lnTo>
                    <a:pt x="7140" y="9143"/>
                  </a:lnTo>
                  <a:lnTo>
                    <a:pt x="7096" y="9187"/>
                  </a:lnTo>
                  <a:lnTo>
                    <a:pt x="7073" y="9209"/>
                  </a:lnTo>
                  <a:lnTo>
                    <a:pt x="7073" y="9254"/>
                  </a:lnTo>
                  <a:lnTo>
                    <a:pt x="7118" y="9321"/>
                  </a:lnTo>
                  <a:lnTo>
                    <a:pt x="7118" y="9365"/>
                  </a:lnTo>
                  <a:lnTo>
                    <a:pt x="7118" y="9410"/>
                  </a:lnTo>
                  <a:lnTo>
                    <a:pt x="7096" y="9454"/>
                  </a:lnTo>
                  <a:lnTo>
                    <a:pt x="7051" y="9476"/>
                  </a:lnTo>
                  <a:lnTo>
                    <a:pt x="6896" y="9499"/>
                  </a:lnTo>
                  <a:lnTo>
                    <a:pt x="6673" y="9476"/>
                  </a:lnTo>
                  <a:lnTo>
                    <a:pt x="6629" y="9432"/>
                  </a:lnTo>
                  <a:lnTo>
                    <a:pt x="6584" y="9432"/>
                  </a:lnTo>
                  <a:lnTo>
                    <a:pt x="6339" y="9543"/>
                  </a:lnTo>
                  <a:lnTo>
                    <a:pt x="6250" y="9565"/>
                  </a:lnTo>
                  <a:lnTo>
                    <a:pt x="6162" y="9565"/>
                  </a:lnTo>
                  <a:lnTo>
                    <a:pt x="6095" y="9543"/>
                  </a:lnTo>
                  <a:lnTo>
                    <a:pt x="6006" y="9499"/>
                  </a:lnTo>
                  <a:lnTo>
                    <a:pt x="5917" y="9410"/>
                  </a:lnTo>
                  <a:lnTo>
                    <a:pt x="5806" y="9298"/>
                  </a:lnTo>
                  <a:lnTo>
                    <a:pt x="5717" y="9143"/>
                  </a:lnTo>
                  <a:lnTo>
                    <a:pt x="5561" y="8876"/>
                  </a:lnTo>
                  <a:lnTo>
                    <a:pt x="5427" y="8587"/>
                  </a:lnTo>
                  <a:lnTo>
                    <a:pt x="5383" y="8475"/>
                  </a:lnTo>
                  <a:lnTo>
                    <a:pt x="5368" y="8431"/>
                  </a:lnTo>
                  <a:lnTo>
                    <a:pt x="5383" y="8409"/>
                  </a:lnTo>
                  <a:lnTo>
                    <a:pt x="5361" y="8364"/>
                  </a:lnTo>
                  <a:lnTo>
                    <a:pt x="5339" y="8342"/>
                  </a:lnTo>
                  <a:lnTo>
                    <a:pt x="5316" y="8320"/>
                  </a:lnTo>
                  <a:lnTo>
                    <a:pt x="5311" y="8320"/>
                  </a:lnTo>
                  <a:lnTo>
                    <a:pt x="5116" y="8164"/>
                  </a:lnTo>
                  <a:lnTo>
                    <a:pt x="4894" y="8031"/>
                  </a:lnTo>
                  <a:lnTo>
                    <a:pt x="4649" y="7897"/>
                  </a:lnTo>
                  <a:lnTo>
                    <a:pt x="4404" y="7786"/>
                  </a:lnTo>
                  <a:lnTo>
                    <a:pt x="3871" y="7586"/>
                  </a:lnTo>
                  <a:lnTo>
                    <a:pt x="3359" y="7430"/>
                  </a:lnTo>
                  <a:lnTo>
                    <a:pt x="2825" y="7252"/>
                  </a:lnTo>
                  <a:lnTo>
                    <a:pt x="2314" y="7052"/>
                  </a:lnTo>
                  <a:lnTo>
                    <a:pt x="2047" y="6941"/>
                  </a:lnTo>
                  <a:lnTo>
                    <a:pt x="1824" y="6807"/>
                  </a:lnTo>
                  <a:lnTo>
                    <a:pt x="1580" y="6651"/>
                  </a:lnTo>
                  <a:lnTo>
                    <a:pt x="1379" y="6474"/>
                  </a:lnTo>
                  <a:lnTo>
                    <a:pt x="1135" y="6229"/>
                  </a:lnTo>
                  <a:lnTo>
                    <a:pt x="912" y="5984"/>
                  </a:lnTo>
                  <a:lnTo>
                    <a:pt x="734" y="5717"/>
                  </a:lnTo>
                  <a:lnTo>
                    <a:pt x="579" y="5428"/>
                  </a:lnTo>
                  <a:lnTo>
                    <a:pt x="445" y="5117"/>
                  </a:lnTo>
                  <a:lnTo>
                    <a:pt x="334" y="4805"/>
                  </a:lnTo>
                  <a:lnTo>
                    <a:pt x="267" y="4494"/>
                  </a:lnTo>
                  <a:lnTo>
                    <a:pt x="223" y="4183"/>
                  </a:lnTo>
                  <a:lnTo>
                    <a:pt x="200" y="3849"/>
                  </a:lnTo>
                  <a:lnTo>
                    <a:pt x="200" y="3537"/>
                  </a:lnTo>
                  <a:lnTo>
                    <a:pt x="245" y="3204"/>
                  </a:lnTo>
                  <a:lnTo>
                    <a:pt x="312" y="2892"/>
                  </a:lnTo>
                  <a:lnTo>
                    <a:pt x="401" y="2581"/>
                  </a:lnTo>
                  <a:lnTo>
                    <a:pt x="534" y="2270"/>
                  </a:lnTo>
                  <a:lnTo>
                    <a:pt x="690" y="1980"/>
                  </a:lnTo>
                  <a:lnTo>
                    <a:pt x="868" y="1691"/>
                  </a:lnTo>
                  <a:lnTo>
                    <a:pt x="1090" y="1424"/>
                  </a:lnTo>
                  <a:lnTo>
                    <a:pt x="1313" y="1202"/>
                  </a:lnTo>
                  <a:lnTo>
                    <a:pt x="1557" y="1002"/>
                  </a:lnTo>
                  <a:lnTo>
                    <a:pt x="1824" y="802"/>
                  </a:lnTo>
                  <a:lnTo>
                    <a:pt x="2113" y="646"/>
                  </a:lnTo>
                  <a:lnTo>
                    <a:pt x="2402" y="512"/>
                  </a:lnTo>
                  <a:lnTo>
                    <a:pt x="2692" y="401"/>
                  </a:lnTo>
                  <a:lnTo>
                    <a:pt x="3003" y="312"/>
                  </a:lnTo>
                  <a:lnTo>
                    <a:pt x="3314" y="246"/>
                  </a:lnTo>
                  <a:lnTo>
                    <a:pt x="3648" y="201"/>
                  </a:lnTo>
                  <a:close/>
                  <a:moveTo>
                    <a:pt x="3715" y="1"/>
                  </a:moveTo>
                  <a:lnTo>
                    <a:pt x="3337" y="23"/>
                  </a:lnTo>
                  <a:lnTo>
                    <a:pt x="2959" y="112"/>
                  </a:lnTo>
                  <a:lnTo>
                    <a:pt x="2580" y="223"/>
                  </a:lnTo>
                  <a:lnTo>
                    <a:pt x="2225" y="379"/>
                  </a:lnTo>
                  <a:lnTo>
                    <a:pt x="1891" y="557"/>
                  </a:lnTo>
                  <a:lnTo>
                    <a:pt x="1557" y="779"/>
                  </a:lnTo>
                  <a:lnTo>
                    <a:pt x="1268" y="1024"/>
                  </a:lnTo>
                  <a:lnTo>
                    <a:pt x="1001" y="1291"/>
                  </a:lnTo>
                  <a:lnTo>
                    <a:pt x="757" y="1602"/>
                  </a:lnTo>
                  <a:lnTo>
                    <a:pt x="534" y="1914"/>
                  </a:lnTo>
                  <a:lnTo>
                    <a:pt x="356" y="2270"/>
                  </a:lnTo>
                  <a:lnTo>
                    <a:pt x="200" y="2626"/>
                  </a:lnTo>
                  <a:lnTo>
                    <a:pt x="89" y="2981"/>
                  </a:lnTo>
                  <a:lnTo>
                    <a:pt x="23" y="3382"/>
                  </a:lnTo>
                  <a:lnTo>
                    <a:pt x="0" y="3782"/>
                  </a:lnTo>
                  <a:lnTo>
                    <a:pt x="0" y="4005"/>
                  </a:lnTo>
                  <a:lnTo>
                    <a:pt x="0" y="4227"/>
                  </a:lnTo>
                  <a:lnTo>
                    <a:pt x="45" y="4427"/>
                  </a:lnTo>
                  <a:lnTo>
                    <a:pt x="89" y="4650"/>
                  </a:lnTo>
                  <a:lnTo>
                    <a:pt x="200" y="5094"/>
                  </a:lnTo>
                  <a:lnTo>
                    <a:pt x="378" y="5495"/>
                  </a:lnTo>
                  <a:lnTo>
                    <a:pt x="601" y="5873"/>
                  </a:lnTo>
                  <a:lnTo>
                    <a:pt x="868" y="6251"/>
                  </a:lnTo>
                  <a:lnTo>
                    <a:pt x="1023" y="6407"/>
                  </a:lnTo>
                  <a:lnTo>
                    <a:pt x="1179" y="6563"/>
                  </a:lnTo>
                  <a:lnTo>
                    <a:pt x="1335" y="6718"/>
                  </a:lnTo>
                  <a:lnTo>
                    <a:pt x="1513" y="6852"/>
                  </a:lnTo>
                  <a:lnTo>
                    <a:pt x="1735" y="6985"/>
                  </a:lnTo>
                  <a:lnTo>
                    <a:pt x="1958" y="7119"/>
                  </a:lnTo>
                  <a:lnTo>
                    <a:pt x="2180" y="7230"/>
                  </a:lnTo>
                  <a:lnTo>
                    <a:pt x="2402" y="7319"/>
                  </a:lnTo>
                  <a:lnTo>
                    <a:pt x="2892" y="7474"/>
                  </a:lnTo>
                  <a:lnTo>
                    <a:pt x="3381" y="7630"/>
                  </a:lnTo>
                  <a:lnTo>
                    <a:pt x="3871" y="7786"/>
                  </a:lnTo>
                  <a:lnTo>
                    <a:pt x="4338" y="7964"/>
                  </a:lnTo>
                  <a:lnTo>
                    <a:pt x="4560" y="8075"/>
                  </a:lnTo>
                  <a:lnTo>
                    <a:pt x="4782" y="8186"/>
                  </a:lnTo>
                  <a:lnTo>
                    <a:pt x="5005" y="8320"/>
                  </a:lnTo>
                  <a:lnTo>
                    <a:pt x="5183" y="8458"/>
                  </a:lnTo>
                  <a:lnTo>
                    <a:pt x="5183" y="8542"/>
                  </a:lnTo>
                  <a:lnTo>
                    <a:pt x="5205" y="8653"/>
                  </a:lnTo>
                  <a:lnTo>
                    <a:pt x="5294" y="8876"/>
                  </a:lnTo>
                  <a:lnTo>
                    <a:pt x="5405" y="9076"/>
                  </a:lnTo>
                  <a:lnTo>
                    <a:pt x="5516" y="9276"/>
                  </a:lnTo>
                  <a:lnTo>
                    <a:pt x="5605" y="9454"/>
                  </a:lnTo>
                  <a:lnTo>
                    <a:pt x="5717" y="9610"/>
                  </a:lnTo>
                  <a:lnTo>
                    <a:pt x="5783" y="9699"/>
                  </a:lnTo>
                  <a:lnTo>
                    <a:pt x="5850" y="9743"/>
                  </a:lnTo>
                  <a:lnTo>
                    <a:pt x="5939" y="9788"/>
                  </a:lnTo>
                  <a:lnTo>
                    <a:pt x="6028" y="9810"/>
                  </a:lnTo>
                  <a:lnTo>
                    <a:pt x="6073" y="9810"/>
                  </a:lnTo>
                  <a:lnTo>
                    <a:pt x="6139" y="9788"/>
                  </a:lnTo>
                  <a:lnTo>
                    <a:pt x="6250" y="9743"/>
                  </a:lnTo>
                  <a:lnTo>
                    <a:pt x="6362" y="9699"/>
                  </a:lnTo>
                  <a:lnTo>
                    <a:pt x="6428" y="9677"/>
                  </a:lnTo>
                  <a:lnTo>
                    <a:pt x="6473" y="9677"/>
                  </a:lnTo>
                  <a:lnTo>
                    <a:pt x="6562" y="9699"/>
                  </a:lnTo>
                  <a:lnTo>
                    <a:pt x="6562" y="9721"/>
                  </a:lnTo>
                  <a:lnTo>
                    <a:pt x="6651" y="9788"/>
                  </a:lnTo>
                  <a:lnTo>
                    <a:pt x="6807" y="9854"/>
                  </a:lnTo>
                  <a:lnTo>
                    <a:pt x="6873" y="9877"/>
                  </a:lnTo>
                  <a:lnTo>
                    <a:pt x="6984" y="9877"/>
                  </a:lnTo>
                  <a:lnTo>
                    <a:pt x="7051" y="9854"/>
                  </a:lnTo>
                  <a:lnTo>
                    <a:pt x="7140" y="9810"/>
                  </a:lnTo>
                  <a:lnTo>
                    <a:pt x="7207" y="9765"/>
                  </a:lnTo>
                  <a:lnTo>
                    <a:pt x="7274" y="9699"/>
                  </a:lnTo>
                  <a:lnTo>
                    <a:pt x="7296" y="9654"/>
                  </a:lnTo>
                  <a:lnTo>
                    <a:pt x="7318" y="9610"/>
                  </a:lnTo>
                  <a:lnTo>
                    <a:pt x="7318" y="9499"/>
                  </a:lnTo>
                  <a:lnTo>
                    <a:pt x="7296" y="9410"/>
                  </a:lnTo>
                  <a:lnTo>
                    <a:pt x="7318" y="9321"/>
                  </a:lnTo>
                  <a:lnTo>
                    <a:pt x="7385" y="9187"/>
                  </a:lnTo>
                  <a:lnTo>
                    <a:pt x="7452" y="9098"/>
                  </a:lnTo>
                  <a:lnTo>
                    <a:pt x="7652" y="8943"/>
                  </a:lnTo>
                  <a:lnTo>
                    <a:pt x="7741" y="8854"/>
                  </a:lnTo>
                  <a:lnTo>
                    <a:pt x="7785" y="8765"/>
                  </a:lnTo>
                  <a:lnTo>
                    <a:pt x="7807" y="8653"/>
                  </a:lnTo>
                  <a:lnTo>
                    <a:pt x="7763" y="8498"/>
                  </a:lnTo>
                  <a:lnTo>
                    <a:pt x="7696" y="8364"/>
                  </a:lnTo>
                  <a:lnTo>
                    <a:pt x="7607" y="8253"/>
                  </a:lnTo>
                  <a:lnTo>
                    <a:pt x="7474" y="7942"/>
                  </a:lnTo>
                  <a:lnTo>
                    <a:pt x="7318" y="7675"/>
                  </a:lnTo>
                  <a:lnTo>
                    <a:pt x="7229" y="7541"/>
                  </a:lnTo>
                  <a:lnTo>
                    <a:pt x="7140" y="7452"/>
                  </a:lnTo>
                  <a:lnTo>
                    <a:pt x="7073" y="7319"/>
                  </a:lnTo>
                  <a:lnTo>
                    <a:pt x="7029" y="7163"/>
                  </a:lnTo>
                  <a:lnTo>
                    <a:pt x="7029" y="7007"/>
                  </a:lnTo>
                  <a:lnTo>
                    <a:pt x="7051" y="6852"/>
                  </a:lnTo>
                  <a:lnTo>
                    <a:pt x="7096" y="6518"/>
                  </a:lnTo>
                  <a:lnTo>
                    <a:pt x="7185" y="5984"/>
                  </a:lnTo>
                  <a:lnTo>
                    <a:pt x="7318" y="5473"/>
                  </a:lnTo>
                  <a:lnTo>
                    <a:pt x="7429" y="4961"/>
                  </a:lnTo>
                  <a:lnTo>
                    <a:pt x="7563" y="4449"/>
                  </a:lnTo>
                  <a:lnTo>
                    <a:pt x="7607" y="4027"/>
                  </a:lnTo>
                  <a:lnTo>
                    <a:pt x="7630" y="3626"/>
                  </a:lnTo>
                  <a:lnTo>
                    <a:pt x="7585" y="3226"/>
                  </a:lnTo>
                  <a:lnTo>
                    <a:pt x="7518" y="2848"/>
                  </a:lnTo>
                  <a:lnTo>
                    <a:pt x="7407" y="2470"/>
                  </a:lnTo>
                  <a:lnTo>
                    <a:pt x="7251" y="2114"/>
                  </a:lnTo>
                  <a:lnTo>
                    <a:pt x="7051" y="1780"/>
                  </a:lnTo>
                  <a:lnTo>
                    <a:pt x="6829" y="1447"/>
                  </a:lnTo>
                  <a:lnTo>
                    <a:pt x="6584" y="1158"/>
                  </a:lnTo>
                  <a:lnTo>
                    <a:pt x="6295" y="891"/>
                  </a:lnTo>
                  <a:lnTo>
                    <a:pt x="5984" y="668"/>
                  </a:lnTo>
                  <a:lnTo>
                    <a:pt x="5650" y="446"/>
                  </a:lnTo>
                  <a:lnTo>
                    <a:pt x="5294" y="290"/>
                  </a:lnTo>
                  <a:lnTo>
                    <a:pt x="4916" y="157"/>
                  </a:lnTo>
                  <a:lnTo>
                    <a:pt x="4538" y="45"/>
                  </a:lnTo>
                  <a:lnTo>
                    <a:pt x="411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218;p43"/>
            <p:cNvSpPr/>
            <p:nvPr/>
          </p:nvSpPr>
          <p:spPr>
            <a:xfrm rot="2192941">
              <a:off x="6479318" y="2151196"/>
              <a:ext cx="459122" cy="548641"/>
            </a:xfrm>
            <a:custGeom>
              <a:avLst/>
              <a:gdLst/>
              <a:ahLst/>
              <a:cxnLst/>
              <a:rect l="l" t="t" r="r" b="b"/>
              <a:pathLst>
                <a:path w="3426" h="4094" extrusionOk="0">
                  <a:moveTo>
                    <a:pt x="1646" y="646"/>
                  </a:moveTo>
                  <a:lnTo>
                    <a:pt x="1713" y="668"/>
                  </a:lnTo>
                  <a:lnTo>
                    <a:pt x="1802" y="713"/>
                  </a:lnTo>
                  <a:lnTo>
                    <a:pt x="2069" y="868"/>
                  </a:lnTo>
                  <a:lnTo>
                    <a:pt x="2024" y="1002"/>
                  </a:lnTo>
                  <a:lnTo>
                    <a:pt x="1957" y="1135"/>
                  </a:lnTo>
                  <a:lnTo>
                    <a:pt x="1868" y="1269"/>
                  </a:lnTo>
                  <a:lnTo>
                    <a:pt x="1846" y="1297"/>
                  </a:lnTo>
                  <a:lnTo>
                    <a:pt x="1846" y="1297"/>
                  </a:lnTo>
                  <a:lnTo>
                    <a:pt x="1824" y="1269"/>
                  </a:lnTo>
                  <a:lnTo>
                    <a:pt x="1735" y="1113"/>
                  </a:lnTo>
                  <a:lnTo>
                    <a:pt x="1646" y="980"/>
                  </a:lnTo>
                  <a:lnTo>
                    <a:pt x="1624" y="824"/>
                  </a:lnTo>
                  <a:lnTo>
                    <a:pt x="1579" y="757"/>
                  </a:lnTo>
                  <a:lnTo>
                    <a:pt x="1579" y="690"/>
                  </a:lnTo>
                  <a:lnTo>
                    <a:pt x="1602" y="668"/>
                  </a:lnTo>
                  <a:lnTo>
                    <a:pt x="1646" y="646"/>
                  </a:lnTo>
                  <a:close/>
                  <a:moveTo>
                    <a:pt x="423" y="1425"/>
                  </a:moveTo>
                  <a:lnTo>
                    <a:pt x="445" y="1447"/>
                  </a:lnTo>
                  <a:lnTo>
                    <a:pt x="489" y="1469"/>
                  </a:lnTo>
                  <a:lnTo>
                    <a:pt x="534" y="1513"/>
                  </a:lnTo>
                  <a:lnTo>
                    <a:pt x="601" y="1536"/>
                  </a:lnTo>
                  <a:lnTo>
                    <a:pt x="667" y="1602"/>
                  </a:lnTo>
                  <a:lnTo>
                    <a:pt x="779" y="1736"/>
                  </a:lnTo>
                  <a:lnTo>
                    <a:pt x="887" y="1898"/>
                  </a:lnTo>
                  <a:lnTo>
                    <a:pt x="887" y="1898"/>
                  </a:lnTo>
                  <a:lnTo>
                    <a:pt x="823" y="1914"/>
                  </a:lnTo>
                  <a:lnTo>
                    <a:pt x="712" y="1914"/>
                  </a:lnTo>
                  <a:lnTo>
                    <a:pt x="601" y="1892"/>
                  </a:lnTo>
                  <a:lnTo>
                    <a:pt x="512" y="1869"/>
                  </a:lnTo>
                  <a:lnTo>
                    <a:pt x="423" y="1825"/>
                  </a:lnTo>
                  <a:lnTo>
                    <a:pt x="334" y="1758"/>
                  </a:lnTo>
                  <a:lnTo>
                    <a:pt x="245" y="1691"/>
                  </a:lnTo>
                  <a:lnTo>
                    <a:pt x="311" y="1536"/>
                  </a:lnTo>
                  <a:lnTo>
                    <a:pt x="334" y="1491"/>
                  </a:lnTo>
                  <a:lnTo>
                    <a:pt x="378" y="1447"/>
                  </a:lnTo>
                  <a:lnTo>
                    <a:pt x="423" y="1425"/>
                  </a:lnTo>
                  <a:close/>
                  <a:moveTo>
                    <a:pt x="1868" y="1"/>
                  </a:moveTo>
                  <a:lnTo>
                    <a:pt x="1757" y="23"/>
                  </a:lnTo>
                  <a:lnTo>
                    <a:pt x="1646" y="68"/>
                  </a:lnTo>
                  <a:lnTo>
                    <a:pt x="1557" y="112"/>
                  </a:lnTo>
                  <a:lnTo>
                    <a:pt x="1468" y="179"/>
                  </a:lnTo>
                  <a:lnTo>
                    <a:pt x="1424" y="268"/>
                  </a:lnTo>
                  <a:lnTo>
                    <a:pt x="1379" y="357"/>
                  </a:lnTo>
                  <a:lnTo>
                    <a:pt x="1357" y="446"/>
                  </a:lnTo>
                  <a:lnTo>
                    <a:pt x="1357" y="557"/>
                  </a:lnTo>
                  <a:lnTo>
                    <a:pt x="1379" y="757"/>
                  </a:lnTo>
                  <a:lnTo>
                    <a:pt x="1468" y="980"/>
                  </a:lnTo>
                  <a:lnTo>
                    <a:pt x="1557" y="1202"/>
                  </a:lnTo>
                  <a:lnTo>
                    <a:pt x="1668" y="1380"/>
                  </a:lnTo>
                  <a:lnTo>
                    <a:pt x="1713" y="1447"/>
                  </a:lnTo>
                  <a:lnTo>
                    <a:pt x="1624" y="1536"/>
                  </a:lnTo>
                  <a:lnTo>
                    <a:pt x="1446" y="1669"/>
                  </a:lnTo>
                  <a:lnTo>
                    <a:pt x="1357" y="1736"/>
                  </a:lnTo>
                  <a:lnTo>
                    <a:pt x="1246" y="1780"/>
                  </a:lnTo>
                  <a:lnTo>
                    <a:pt x="1045" y="1780"/>
                  </a:lnTo>
                  <a:lnTo>
                    <a:pt x="957" y="1647"/>
                  </a:lnTo>
                  <a:lnTo>
                    <a:pt x="868" y="1536"/>
                  </a:lnTo>
                  <a:lnTo>
                    <a:pt x="734" y="1402"/>
                  </a:lnTo>
                  <a:lnTo>
                    <a:pt x="601" y="1291"/>
                  </a:lnTo>
                  <a:lnTo>
                    <a:pt x="423" y="1180"/>
                  </a:lnTo>
                  <a:lnTo>
                    <a:pt x="334" y="1158"/>
                  </a:lnTo>
                  <a:lnTo>
                    <a:pt x="156" y="1158"/>
                  </a:lnTo>
                  <a:lnTo>
                    <a:pt x="89" y="1202"/>
                  </a:lnTo>
                  <a:lnTo>
                    <a:pt x="45" y="1269"/>
                  </a:lnTo>
                  <a:lnTo>
                    <a:pt x="0" y="1336"/>
                  </a:lnTo>
                  <a:lnTo>
                    <a:pt x="0" y="1402"/>
                  </a:lnTo>
                  <a:lnTo>
                    <a:pt x="0" y="1491"/>
                  </a:lnTo>
                  <a:lnTo>
                    <a:pt x="22" y="1669"/>
                  </a:lnTo>
                  <a:lnTo>
                    <a:pt x="89" y="1803"/>
                  </a:lnTo>
                  <a:lnTo>
                    <a:pt x="156" y="1892"/>
                  </a:lnTo>
                  <a:lnTo>
                    <a:pt x="267" y="1981"/>
                  </a:lnTo>
                  <a:lnTo>
                    <a:pt x="378" y="2047"/>
                  </a:lnTo>
                  <a:lnTo>
                    <a:pt x="534" y="2092"/>
                  </a:lnTo>
                  <a:lnTo>
                    <a:pt x="801" y="2092"/>
                  </a:lnTo>
                  <a:lnTo>
                    <a:pt x="957" y="2070"/>
                  </a:lnTo>
                  <a:lnTo>
                    <a:pt x="979" y="2047"/>
                  </a:lnTo>
                  <a:lnTo>
                    <a:pt x="1045" y="2092"/>
                  </a:lnTo>
                  <a:lnTo>
                    <a:pt x="1090" y="2181"/>
                  </a:lnTo>
                  <a:lnTo>
                    <a:pt x="1223" y="2425"/>
                  </a:lnTo>
                  <a:lnTo>
                    <a:pt x="1401" y="2848"/>
                  </a:lnTo>
                  <a:lnTo>
                    <a:pt x="1602" y="3337"/>
                  </a:lnTo>
                  <a:lnTo>
                    <a:pt x="1691" y="3515"/>
                  </a:lnTo>
                  <a:lnTo>
                    <a:pt x="1757" y="3671"/>
                  </a:lnTo>
                  <a:lnTo>
                    <a:pt x="1779" y="3760"/>
                  </a:lnTo>
                  <a:lnTo>
                    <a:pt x="1757" y="3827"/>
                  </a:lnTo>
                  <a:lnTo>
                    <a:pt x="1713" y="3871"/>
                  </a:lnTo>
                  <a:lnTo>
                    <a:pt x="1602" y="3916"/>
                  </a:lnTo>
                  <a:lnTo>
                    <a:pt x="1579" y="3938"/>
                  </a:lnTo>
                  <a:lnTo>
                    <a:pt x="1557" y="3960"/>
                  </a:lnTo>
                  <a:lnTo>
                    <a:pt x="1535" y="4027"/>
                  </a:lnTo>
                  <a:lnTo>
                    <a:pt x="1557" y="4071"/>
                  </a:lnTo>
                  <a:lnTo>
                    <a:pt x="1579" y="4094"/>
                  </a:lnTo>
                  <a:lnTo>
                    <a:pt x="1646" y="4094"/>
                  </a:lnTo>
                  <a:lnTo>
                    <a:pt x="1935" y="4027"/>
                  </a:lnTo>
                  <a:lnTo>
                    <a:pt x="2002" y="3982"/>
                  </a:lnTo>
                  <a:lnTo>
                    <a:pt x="2024" y="3938"/>
                  </a:lnTo>
                  <a:lnTo>
                    <a:pt x="2024" y="3893"/>
                  </a:lnTo>
                  <a:lnTo>
                    <a:pt x="1824" y="3382"/>
                  </a:lnTo>
                  <a:lnTo>
                    <a:pt x="1624" y="2870"/>
                  </a:lnTo>
                  <a:lnTo>
                    <a:pt x="1379" y="2381"/>
                  </a:lnTo>
                  <a:lnTo>
                    <a:pt x="1183" y="1989"/>
                  </a:lnTo>
                  <a:lnTo>
                    <a:pt x="1183" y="1989"/>
                  </a:lnTo>
                  <a:lnTo>
                    <a:pt x="1290" y="1936"/>
                  </a:lnTo>
                  <a:lnTo>
                    <a:pt x="1513" y="1825"/>
                  </a:lnTo>
                  <a:lnTo>
                    <a:pt x="1713" y="1691"/>
                  </a:lnTo>
                  <a:lnTo>
                    <a:pt x="1811" y="1593"/>
                  </a:lnTo>
                  <a:lnTo>
                    <a:pt x="3003" y="3337"/>
                  </a:lnTo>
                  <a:lnTo>
                    <a:pt x="3047" y="3360"/>
                  </a:lnTo>
                  <a:lnTo>
                    <a:pt x="3114" y="3360"/>
                  </a:lnTo>
                  <a:lnTo>
                    <a:pt x="3159" y="3337"/>
                  </a:lnTo>
                  <a:lnTo>
                    <a:pt x="3381" y="3137"/>
                  </a:lnTo>
                  <a:lnTo>
                    <a:pt x="3403" y="3093"/>
                  </a:lnTo>
                  <a:lnTo>
                    <a:pt x="3425" y="3070"/>
                  </a:lnTo>
                  <a:lnTo>
                    <a:pt x="3403" y="3026"/>
                  </a:lnTo>
                  <a:lnTo>
                    <a:pt x="3403" y="3004"/>
                  </a:lnTo>
                  <a:lnTo>
                    <a:pt x="3336" y="2982"/>
                  </a:lnTo>
                  <a:lnTo>
                    <a:pt x="3292" y="2982"/>
                  </a:lnTo>
                  <a:lnTo>
                    <a:pt x="3270" y="3004"/>
                  </a:lnTo>
                  <a:lnTo>
                    <a:pt x="3115" y="3130"/>
                  </a:lnTo>
                  <a:lnTo>
                    <a:pt x="3115" y="3130"/>
                  </a:lnTo>
                  <a:lnTo>
                    <a:pt x="2469" y="2181"/>
                  </a:lnTo>
                  <a:lnTo>
                    <a:pt x="2224" y="1869"/>
                  </a:lnTo>
                  <a:lnTo>
                    <a:pt x="2113" y="1714"/>
                  </a:lnTo>
                  <a:lnTo>
                    <a:pt x="2024" y="1558"/>
                  </a:lnTo>
                  <a:lnTo>
                    <a:pt x="1980" y="1491"/>
                  </a:lnTo>
                  <a:lnTo>
                    <a:pt x="1935" y="1447"/>
                  </a:lnTo>
                  <a:lnTo>
                    <a:pt x="1935" y="1402"/>
                  </a:lnTo>
                  <a:lnTo>
                    <a:pt x="1980" y="1380"/>
                  </a:lnTo>
                  <a:lnTo>
                    <a:pt x="2069" y="1269"/>
                  </a:lnTo>
                  <a:lnTo>
                    <a:pt x="2180" y="1069"/>
                  </a:lnTo>
                  <a:lnTo>
                    <a:pt x="2247" y="913"/>
                  </a:lnTo>
                  <a:lnTo>
                    <a:pt x="2269" y="713"/>
                  </a:lnTo>
                  <a:lnTo>
                    <a:pt x="2247" y="513"/>
                  </a:lnTo>
                  <a:lnTo>
                    <a:pt x="2224" y="312"/>
                  </a:lnTo>
                  <a:lnTo>
                    <a:pt x="2180" y="246"/>
                  </a:lnTo>
                  <a:lnTo>
                    <a:pt x="2135" y="157"/>
                  </a:lnTo>
                  <a:lnTo>
                    <a:pt x="2091" y="90"/>
                  </a:lnTo>
                  <a:lnTo>
                    <a:pt x="2024" y="45"/>
                  </a:lnTo>
                  <a:lnTo>
                    <a:pt x="1957" y="23"/>
                  </a:lnTo>
                  <a:lnTo>
                    <a:pt x="186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219;p43"/>
            <p:cNvSpPr/>
            <p:nvPr/>
          </p:nvSpPr>
          <p:spPr>
            <a:xfrm rot="2192941">
              <a:off x="7448105" y="2042316"/>
              <a:ext cx="68748" cy="65665"/>
            </a:xfrm>
            <a:custGeom>
              <a:avLst/>
              <a:gdLst/>
              <a:ahLst/>
              <a:cxnLst/>
              <a:rect l="l" t="t" r="r" b="b"/>
              <a:pathLst>
                <a:path w="513" h="490" extrusionOk="0">
                  <a:moveTo>
                    <a:pt x="379" y="0"/>
                  </a:moveTo>
                  <a:lnTo>
                    <a:pt x="356" y="22"/>
                  </a:lnTo>
                  <a:lnTo>
                    <a:pt x="201" y="178"/>
                  </a:lnTo>
                  <a:lnTo>
                    <a:pt x="23" y="312"/>
                  </a:lnTo>
                  <a:lnTo>
                    <a:pt x="1" y="356"/>
                  </a:lnTo>
                  <a:lnTo>
                    <a:pt x="1" y="401"/>
                  </a:lnTo>
                  <a:lnTo>
                    <a:pt x="23" y="445"/>
                  </a:lnTo>
                  <a:lnTo>
                    <a:pt x="90" y="490"/>
                  </a:lnTo>
                  <a:lnTo>
                    <a:pt x="134" y="467"/>
                  </a:lnTo>
                  <a:lnTo>
                    <a:pt x="156" y="445"/>
                  </a:lnTo>
                  <a:lnTo>
                    <a:pt x="312" y="312"/>
                  </a:lnTo>
                  <a:lnTo>
                    <a:pt x="468" y="156"/>
                  </a:lnTo>
                  <a:lnTo>
                    <a:pt x="490" y="111"/>
                  </a:lnTo>
                  <a:lnTo>
                    <a:pt x="512" y="67"/>
                  </a:lnTo>
                  <a:lnTo>
                    <a:pt x="468" y="22"/>
                  </a:lnTo>
                  <a:lnTo>
                    <a:pt x="44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220;p43"/>
            <p:cNvSpPr/>
            <p:nvPr/>
          </p:nvSpPr>
          <p:spPr>
            <a:xfrm rot="2192941">
              <a:off x="7315888" y="2043486"/>
              <a:ext cx="92468" cy="77726"/>
            </a:xfrm>
            <a:custGeom>
              <a:avLst/>
              <a:gdLst/>
              <a:ahLst/>
              <a:cxnLst/>
              <a:rect l="l" t="t" r="r" b="b"/>
              <a:pathLst>
                <a:path w="690" h="580" extrusionOk="0">
                  <a:moveTo>
                    <a:pt x="601" y="1"/>
                  </a:moveTo>
                  <a:lnTo>
                    <a:pt x="556" y="23"/>
                  </a:lnTo>
                  <a:lnTo>
                    <a:pt x="45" y="401"/>
                  </a:lnTo>
                  <a:lnTo>
                    <a:pt x="0" y="446"/>
                  </a:lnTo>
                  <a:lnTo>
                    <a:pt x="0" y="468"/>
                  </a:lnTo>
                  <a:lnTo>
                    <a:pt x="0" y="535"/>
                  </a:lnTo>
                  <a:lnTo>
                    <a:pt x="22" y="579"/>
                  </a:lnTo>
                  <a:lnTo>
                    <a:pt x="89" y="579"/>
                  </a:lnTo>
                  <a:lnTo>
                    <a:pt x="134" y="557"/>
                  </a:lnTo>
                  <a:lnTo>
                    <a:pt x="645" y="179"/>
                  </a:lnTo>
                  <a:lnTo>
                    <a:pt x="667" y="157"/>
                  </a:lnTo>
                  <a:lnTo>
                    <a:pt x="690" y="112"/>
                  </a:lnTo>
                  <a:lnTo>
                    <a:pt x="667" y="45"/>
                  </a:lnTo>
                  <a:lnTo>
                    <a:pt x="645" y="23"/>
                  </a:lnTo>
                  <a:lnTo>
                    <a:pt x="62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221;p43"/>
            <p:cNvSpPr/>
            <p:nvPr/>
          </p:nvSpPr>
          <p:spPr>
            <a:xfrm rot="2192941">
              <a:off x="6992895" y="2627234"/>
              <a:ext cx="92468" cy="41811"/>
            </a:xfrm>
            <a:custGeom>
              <a:avLst/>
              <a:gdLst/>
              <a:ahLst/>
              <a:cxnLst/>
              <a:rect l="l" t="t" r="r" b="b"/>
              <a:pathLst>
                <a:path w="690" h="312" extrusionOk="0">
                  <a:moveTo>
                    <a:pt x="45" y="0"/>
                  </a:moveTo>
                  <a:lnTo>
                    <a:pt x="0" y="67"/>
                  </a:lnTo>
                  <a:lnTo>
                    <a:pt x="0" y="134"/>
                  </a:lnTo>
                  <a:lnTo>
                    <a:pt x="23" y="156"/>
                  </a:lnTo>
                  <a:lnTo>
                    <a:pt x="45" y="178"/>
                  </a:lnTo>
                  <a:lnTo>
                    <a:pt x="556" y="312"/>
                  </a:lnTo>
                  <a:lnTo>
                    <a:pt x="645" y="312"/>
                  </a:lnTo>
                  <a:lnTo>
                    <a:pt x="690" y="245"/>
                  </a:lnTo>
                  <a:lnTo>
                    <a:pt x="690" y="178"/>
                  </a:lnTo>
                  <a:lnTo>
                    <a:pt x="668" y="156"/>
                  </a:lnTo>
                  <a:lnTo>
                    <a:pt x="623" y="134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222;p43"/>
            <p:cNvSpPr/>
            <p:nvPr/>
          </p:nvSpPr>
          <p:spPr>
            <a:xfrm rot="2192941">
              <a:off x="7101740" y="2749180"/>
              <a:ext cx="53872" cy="41945"/>
            </a:xfrm>
            <a:custGeom>
              <a:avLst/>
              <a:gdLst/>
              <a:ahLst/>
              <a:cxnLst/>
              <a:rect l="l" t="t" r="r" b="b"/>
              <a:pathLst>
                <a:path w="402" h="313" extrusionOk="0">
                  <a:moveTo>
                    <a:pt x="67" y="1"/>
                  </a:moveTo>
                  <a:lnTo>
                    <a:pt x="45" y="23"/>
                  </a:lnTo>
                  <a:lnTo>
                    <a:pt x="1" y="68"/>
                  </a:lnTo>
                  <a:lnTo>
                    <a:pt x="1" y="156"/>
                  </a:lnTo>
                  <a:lnTo>
                    <a:pt x="23" y="179"/>
                  </a:lnTo>
                  <a:lnTo>
                    <a:pt x="45" y="201"/>
                  </a:lnTo>
                  <a:lnTo>
                    <a:pt x="156" y="245"/>
                  </a:lnTo>
                  <a:lnTo>
                    <a:pt x="268" y="290"/>
                  </a:lnTo>
                  <a:lnTo>
                    <a:pt x="290" y="312"/>
                  </a:lnTo>
                  <a:lnTo>
                    <a:pt x="334" y="312"/>
                  </a:lnTo>
                  <a:lnTo>
                    <a:pt x="379" y="245"/>
                  </a:lnTo>
                  <a:lnTo>
                    <a:pt x="401" y="179"/>
                  </a:lnTo>
                  <a:lnTo>
                    <a:pt x="401" y="156"/>
                  </a:lnTo>
                  <a:lnTo>
                    <a:pt x="357" y="134"/>
                  </a:lnTo>
                  <a:lnTo>
                    <a:pt x="245" y="68"/>
                  </a:lnTo>
                  <a:lnTo>
                    <a:pt x="112" y="23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223;p43"/>
            <p:cNvSpPr/>
            <p:nvPr/>
          </p:nvSpPr>
          <p:spPr>
            <a:xfrm rot="2192941">
              <a:off x="6666108" y="2783249"/>
              <a:ext cx="38863" cy="32967"/>
            </a:xfrm>
            <a:custGeom>
              <a:avLst/>
              <a:gdLst/>
              <a:ahLst/>
              <a:cxnLst/>
              <a:rect l="l" t="t" r="r" b="b"/>
              <a:pathLst>
                <a:path w="290" h="246" extrusionOk="0">
                  <a:moveTo>
                    <a:pt x="157" y="1"/>
                  </a:moveTo>
                  <a:lnTo>
                    <a:pt x="45" y="90"/>
                  </a:lnTo>
                  <a:lnTo>
                    <a:pt x="23" y="112"/>
                  </a:lnTo>
                  <a:lnTo>
                    <a:pt x="1" y="156"/>
                  </a:lnTo>
                  <a:lnTo>
                    <a:pt x="23" y="179"/>
                  </a:lnTo>
                  <a:lnTo>
                    <a:pt x="23" y="223"/>
                  </a:lnTo>
                  <a:lnTo>
                    <a:pt x="90" y="245"/>
                  </a:lnTo>
                  <a:lnTo>
                    <a:pt x="134" y="245"/>
                  </a:lnTo>
                  <a:lnTo>
                    <a:pt x="179" y="223"/>
                  </a:lnTo>
                  <a:lnTo>
                    <a:pt x="245" y="156"/>
                  </a:lnTo>
                  <a:lnTo>
                    <a:pt x="290" y="134"/>
                  </a:lnTo>
                  <a:lnTo>
                    <a:pt x="290" y="112"/>
                  </a:lnTo>
                  <a:lnTo>
                    <a:pt x="290" y="45"/>
                  </a:lnTo>
                  <a:lnTo>
                    <a:pt x="24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224;p43"/>
            <p:cNvSpPr/>
            <p:nvPr/>
          </p:nvSpPr>
          <p:spPr>
            <a:xfrm rot="2192941">
              <a:off x="6659516" y="2679665"/>
              <a:ext cx="140176" cy="101446"/>
            </a:xfrm>
            <a:custGeom>
              <a:avLst/>
              <a:gdLst/>
              <a:ahLst/>
              <a:cxnLst/>
              <a:rect l="l" t="t" r="r" b="b"/>
              <a:pathLst>
                <a:path w="1046" h="757" extrusionOk="0">
                  <a:moveTo>
                    <a:pt x="957" y="0"/>
                  </a:moveTo>
                  <a:lnTo>
                    <a:pt x="912" y="22"/>
                  </a:lnTo>
                  <a:lnTo>
                    <a:pt x="490" y="312"/>
                  </a:lnTo>
                  <a:lnTo>
                    <a:pt x="45" y="578"/>
                  </a:lnTo>
                  <a:lnTo>
                    <a:pt x="22" y="601"/>
                  </a:lnTo>
                  <a:lnTo>
                    <a:pt x="0" y="623"/>
                  </a:lnTo>
                  <a:lnTo>
                    <a:pt x="22" y="690"/>
                  </a:lnTo>
                  <a:lnTo>
                    <a:pt x="22" y="734"/>
                  </a:lnTo>
                  <a:lnTo>
                    <a:pt x="67" y="734"/>
                  </a:lnTo>
                  <a:lnTo>
                    <a:pt x="89" y="756"/>
                  </a:lnTo>
                  <a:lnTo>
                    <a:pt x="134" y="734"/>
                  </a:lnTo>
                  <a:lnTo>
                    <a:pt x="579" y="467"/>
                  </a:lnTo>
                  <a:lnTo>
                    <a:pt x="1001" y="178"/>
                  </a:lnTo>
                  <a:lnTo>
                    <a:pt x="1023" y="156"/>
                  </a:lnTo>
                  <a:lnTo>
                    <a:pt x="1046" y="134"/>
                  </a:lnTo>
                  <a:lnTo>
                    <a:pt x="1023" y="45"/>
                  </a:lnTo>
                  <a:lnTo>
                    <a:pt x="1001" y="22"/>
                  </a:lnTo>
                  <a:lnTo>
                    <a:pt x="979" y="22"/>
                  </a:lnTo>
                  <a:lnTo>
                    <a:pt x="95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225;p43"/>
            <p:cNvSpPr/>
            <p:nvPr/>
          </p:nvSpPr>
          <p:spPr>
            <a:xfrm rot="2192941">
              <a:off x="6735329" y="2781074"/>
              <a:ext cx="59769" cy="47842"/>
            </a:xfrm>
            <a:custGeom>
              <a:avLst/>
              <a:gdLst/>
              <a:ahLst/>
              <a:cxnLst/>
              <a:rect l="l" t="t" r="r" b="b"/>
              <a:pathLst>
                <a:path w="446" h="357" extrusionOk="0">
                  <a:moveTo>
                    <a:pt x="356" y="0"/>
                  </a:moveTo>
                  <a:lnTo>
                    <a:pt x="312" y="23"/>
                  </a:lnTo>
                  <a:lnTo>
                    <a:pt x="45" y="178"/>
                  </a:lnTo>
                  <a:lnTo>
                    <a:pt x="23" y="223"/>
                  </a:lnTo>
                  <a:lnTo>
                    <a:pt x="0" y="245"/>
                  </a:lnTo>
                  <a:lnTo>
                    <a:pt x="0" y="312"/>
                  </a:lnTo>
                  <a:lnTo>
                    <a:pt x="23" y="334"/>
                  </a:lnTo>
                  <a:lnTo>
                    <a:pt x="67" y="356"/>
                  </a:lnTo>
                  <a:lnTo>
                    <a:pt x="134" y="356"/>
                  </a:lnTo>
                  <a:lnTo>
                    <a:pt x="401" y="178"/>
                  </a:lnTo>
                  <a:lnTo>
                    <a:pt x="423" y="156"/>
                  </a:lnTo>
                  <a:lnTo>
                    <a:pt x="445" y="112"/>
                  </a:lnTo>
                  <a:lnTo>
                    <a:pt x="445" y="45"/>
                  </a:lnTo>
                  <a:lnTo>
                    <a:pt x="423" y="23"/>
                  </a:lnTo>
                  <a:lnTo>
                    <a:pt x="4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226;p43"/>
            <p:cNvSpPr/>
            <p:nvPr/>
          </p:nvSpPr>
          <p:spPr>
            <a:xfrm rot="2192941">
              <a:off x="6711424" y="1232078"/>
              <a:ext cx="41945" cy="50790"/>
            </a:xfrm>
            <a:custGeom>
              <a:avLst/>
              <a:gdLst/>
              <a:ahLst/>
              <a:cxnLst/>
              <a:rect l="l" t="t" r="r" b="b"/>
              <a:pathLst>
                <a:path w="313" h="379" extrusionOk="0">
                  <a:moveTo>
                    <a:pt x="90" y="1"/>
                  </a:moveTo>
                  <a:lnTo>
                    <a:pt x="23" y="45"/>
                  </a:lnTo>
                  <a:lnTo>
                    <a:pt x="1" y="112"/>
                  </a:lnTo>
                  <a:lnTo>
                    <a:pt x="1" y="156"/>
                  </a:lnTo>
                  <a:lnTo>
                    <a:pt x="1" y="179"/>
                  </a:lnTo>
                  <a:lnTo>
                    <a:pt x="134" y="334"/>
                  </a:lnTo>
                  <a:lnTo>
                    <a:pt x="157" y="357"/>
                  </a:lnTo>
                  <a:lnTo>
                    <a:pt x="201" y="379"/>
                  </a:lnTo>
                  <a:lnTo>
                    <a:pt x="268" y="357"/>
                  </a:lnTo>
                  <a:lnTo>
                    <a:pt x="312" y="290"/>
                  </a:lnTo>
                  <a:lnTo>
                    <a:pt x="312" y="268"/>
                  </a:lnTo>
                  <a:lnTo>
                    <a:pt x="290" y="223"/>
                  </a:lnTo>
                  <a:lnTo>
                    <a:pt x="157" y="45"/>
                  </a:lnTo>
                  <a:lnTo>
                    <a:pt x="112" y="23"/>
                  </a:lnTo>
                  <a:lnTo>
                    <a:pt x="9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227;p43"/>
            <p:cNvSpPr/>
            <p:nvPr/>
          </p:nvSpPr>
          <p:spPr>
            <a:xfrm rot="2192941">
              <a:off x="6037870" y="1623620"/>
              <a:ext cx="50790" cy="27070"/>
            </a:xfrm>
            <a:custGeom>
              <a:avLst/>
              <a:gdLst/>
              <a:ahLst/>
              <a:cxnLst/>
              <a:rect l="l" t="t" r="r" b="b"/>
              <a:pathLst>
                <a:path w="379" h="202" extrusionOk="0">
                  <a:moveTo>
                    <a:pt x="89" y="1"/>
                  </a:moveTo>
                  <a:lnTo>
                    <a:pt x="45" y="23"/>
                  </a:lnTo>
                  <a:lnTo>
                    <a:pt x="0" y="68"/>
                  </a:lnTo>
                  <a:lnTo>
                    <a:pt x="0" y="112"/>
                  </a:lnTo>
                  <a:lnTo>
                    <a:pt x="0" y="134"/>
                  </a:lnTo>
                  <a:lnTo>
                    <a:pt x="22" y="157"/>
                  </a:lnTo>
                  <a:lnTo>
                    <a:pt x="67" y="179"/>
                  </a:lnTo>
                  <a:lnTo>
                    <a:pt x="267" y="201"/>
                  </a:lnTo>
                  <a:lnTo>
                    <a:pt x="312" y="201"/>
                  </a:lnTo>
                  <a:lnTo>
                    <a:pt x="334" y="179"/>
                  </a:lnTo>
                  <a:lnTo>
                    <a:pt x="378" y="112"/>
                  </a:lnTo>
                  <a:lnTo>
                    <a:pt x="378" y="90"/>
                  </a:lnTo>
                  <a:lnTo>
                    <a:pt x="378" y="45"/>
                  </a:lnTo>
                  <a:lnTo>
                    <a:pt x="356" y="23"/>
                  </a:lnTo>
                  <a:lnTo>
                    <a:pt x="312" y="23"/>
                  </a:lnTo>
                  <a:lnTo>
                    <a:pt x="1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228;p43"/>
            <p:cNvSpPr/>
            <p:nvPr/>
          </p:nvSpPr>
          <p:spPr>
            <a:xfrm rot="2192941">
              <a:off x="6109261" y="1705384"/>
              <a:ext cx="98498" cy="26936"/>
            </a:xfrm>
            <a:custGeom>
              <a:avLst/>
              <a:gdLst/>
              <a:ahLst/>
              <a:cxnLst/>
              <a:rect l="l" t="t" r="r" b="b"/>
              <a:pathLst>
                <a:path w="735" h="201" extrusionOk="0">
                  <a:moveTo>
                    <a:pt x="67" y="1"/>
                  </a:moveTo>
                  <a:lnTo>
                    <a:pt x="45" y="23"/>
                  </a:lnTo>
                  <a:lnTo>
                    <a:pt x="0" y="90"/>
                  </a:lnTo>
                  <a:lnTo>
                    <a:pt x="23" y="156"/>
                  </a:lnTo>
                  <a:lnTo>
                    <a:pt x="45" y="179"/>
                  </a:lnTo>
                  <a:lnTo>
                    <a:pt x="89" y="179"/>
                  </a:lnTo>
                  <a:lnTo>
                    <a:pt x="312" y="201"/>
                  </a:lnTo>
                  <a:lnTo>
                    <a:pt x="468" y="179"/>
                  </a:lnTo>
                  <a:lnTo>
                    <a:pt x="668" y="179"/>
                  </a:lnTo>
                  <a:lnTo>
                    <a:pt x="712" y="112"/>
                  </a:lnTo>
                  <a:lnTo>
                    <a:pt x="734" y="67"/>
                  </a:lnTo>
                  <a:lnTo>
                    <a:pt x="712" y="45"/>
                  </a:lnTo>
                  <a:lnTo>
                    <a:pt x="690" y="23"/>
                  </a:lnTo>
                  <a:lnTo>
                    <a:pt x="66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229;p43"/>
            <p:cNvSpPr/>
            <p:nvPr/>
          </p:nvSpPr>
          <p:spPr>
            <a:xfrm rot="2192941">
              <a:off x="6701766" y="1361710"/>
              <a:ext cx="65799" cy="65799"/>
            </a:xfrm>
            <a:custGeom>
              <a:avLst/>
              <a:gdLst/>
              <a:ahLst/>
              <a:cxnLst/>
              <a:rect l="l" t="t" r="r" b="b"/>
              <a:pathLst>
                <a:path w="491" h="491" extrusionOk="0">
                  <a:moveTo>
                    <a:pt x="112" y="1"/>
                  </a:moveTo>
                  <a:lnTo>
                    <a:pt x="45" y="23"/>
                  </a:lnTo>
                  <a:lnTo>
                    <a:pt x="1" y="68"/>
                  </a:lnTo>
                  <a:lnTo>
                    <a:pt x="1" y="112"/>
                  </a:lnTo>
                  <a:lnTo>
                    <a:pt x="23" y="134"/>
                  </a:lnTo>
                  <a:lnTo>
                    <a:pt x="156" y="312"/>
                  </a:lnTo>
                  <a:lnTo>
                    <a:pt x="312" y="468"/>
                  </a:lnTo>
                  <a:lnTo>
                    <a:pt x="357" y="490"/>
                  </a:lnTo>
                  <a:lnTo>
                    <a:pt x="379" y="490"/>
                  </a:lnTo>
                  <a:lnTo>
                    <a:pt x="446" y="468"/>
                  </a:lnTo>
                  <a:lnTo>
                    <a:pt x="490" y="401"/>
                  </a:lnTo>
                  <a:lnTo>
                    <a:pt x="490" y="357"/>
                  </a:lnTo>
                  <a:lnTo>
                    <a:pt x="468" y="335"/>
                  </a:lnTo>
                  <a:lnTo>
                    <a:pt x="312" y="201"/>
                  </a:lnTo>
                  <a:lnTo>
                    <a:pt x="179" y="23"/>
                  </a:lnTo>
                  <a:lnTo>
                    <a:pt x="1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230;p43"/>
            <p:cNvSpPr/>
            <p:nvPr/>
          </p:nvSpPr>
          <p:spPr>
            <a:xfrm rot="2192941">
              <a:off x="6301375" y="2519096"/>
              <a:ext cx="35915" cy="62717"/>
            </a:xfrm>
            <a:custGeom>
              <a:avLst/>
              <a:gdLst/>
              <a:ahLst/>
              <a:cxnLst/>
              <a:rect l="l" t="t" r="r" b="b"/>
              <a:pathLst>
                <a:path w="268" h="468" extrusionOk="0">
                  <a:moveTo>
                    <a:pt x="179" y="1"/>
                  </a:moveTo>
                  <a:lnTo>
                    <a:pt x="112" y="23"/>
                  </a:lnTo>
                  <a:lnTo>
                    <a:pt x="90" y="45"/>
                  </a:lnTo>
                  <a:lnTo>
                    <a:pt x="68" y="68"/>
                  </a:lnTo>
                  <a:lnTo>
                    <a:pt x="23" y="357"/>
                  </a:lnTo>
                  <a:lnTo>
                    <a:pt x="1" y="401"/>
                  </a:lnTo>
                  <a:lnTo>
                    <a:pt x="23" y="423"/>
                  </a:lnTo>
                  <a:lnTo>
                    <a:pt x="45" y="446"/>
                  </a:lnTo>
                  <a:lnTo>
                    <a:pt x="90" y="468"/>
                  </a:lnTo>
                  <a:lnTo>
                    <a:pt x="157" y="446"/>
                  </a:lnTo>
                  <a:lnTo>
                    <a:pt x="179" y="423"/>
                  </a:lnTo>
                  <a:lnTo>
                    <a:pt x="201" y="379"/>
                  </a:lnTo>
                  <a:lnTo>
                    <a:pt x="268" y="112"/>
                  </a:lnTo>
                  <a:lnTo>
                    <a:pt x="268" y="68"/>
                  </a:lnTo>
                  <a:lnTo>
                    <a:pt x="246" y="45"/>
                  </a:lnTo>
                  <a:lnTo>
                    <a:pt x="223" y="23"/>
                  </a:lnTo>
                  <a:lnTo>
                    <a:pt x="17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231;p43"/>
            <p:cNvSpPr/>
            <p:nvPr/>
          </p:nvSpPr>
          <p:spPr>
            <a:xfrm rot="2192941">
              <a:off x="5942464" y="2179552"/>
              <a:ext cx="62717" cy="77592"/>
            </a:xfrm>
            <a:custGeom>
              <a:avLst/>
              <a:gdLst/>
              <a:ahLst/>
              <a:cxnLst/>
              <a:rect l="l" t="t" r="r" b="b"/>
              <a:pathLst>
                <a:path w="468" h="579" extrusionOk="0">
                  <a:moveTo>
                    <a:pt x="356" y="0"/>
                  </a:moveTo>
                  <a:lnTo>
                    <a:pt x="311" y="45"/>
                  </a:lnTo>
                  <a:lnTo>
                    <a:pt x="22" y="423"/>
                  </a:lnTo>
                  <a:lnTo>
                    <a:pt x="0" y="445"/>
                  </a:lnTo>
                  <a:lnTo>
                    <a:pt x="0" y="490"/>
                  </a:lnTo>
                  <a:lnTo>
                    <a:pt x="22" y="556"/>
                  </a:lnTo>
                  <a:lnTo>
                    <a:pt x="67" y="579"/>
                  </a:lnTo>
                  <a:lnTo>
                    <a:pt x="89" y="579"/>
                  </a:lnTo>
                  <a:lnTo>
                    <a:pt x="134" y="556"/>
                  </a:lnTo>
                  <a:lnTo>
                    <a:pt x="156" y="534"/>
                  </a:lnTo>
                  <a:lnTo>
                    <a:pt x="445" y="156"/>
                  </a:lnTo>
                  <a:lnTo>
                    <a:pt x="467" y="134"/>
                  </a:lnTo>
                  <a:lnTo>
                    <a:pt x="467" y="89"/>
                  </a:lnTo>
                  <a:lnTo>
                    <a:pt x="445" y="22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232;p43"/>
            <p:cNvSpPr/>
            <p:nvPr/>
          </p:nvSpPr>
          <p:spPr>
            <a:xfrm rot="2192941">
              <a:off x="6073776" y="2151002"/>
              <a:ext cx="74644" cy="74644"/>
            </a:xfrm>
            <a:custGeom>
              <a:avLst/>
              <a:gdLst/>
              <a:ahLst/>
              <a:cxnLst/>
              <a:rect l="l" t="t" r="r" b="b"/>
              <a:pathLst>
                <a:path w="557" h="557" extrusionOk="0">
                  <a:moveTo>
                    <a:pt x="467" y="1"/>
                  </a:moveTo>
                  <a:lnTo>
                    <a:pt x="445" y="23"/>
                  </a:lnTo>
                  <a:lnTo>
                    <a:pt x="312" y="112"/>
                  </a:lnTo>
                  <a:lnTo>
                    <a:pt x="223" y="201"/>
                  </a:lnTo>
                  <a:lnTo>
                    <a:pt x="22" y="401"/>
                  </a:lnTo>
                  <a:lnTo>
                    <a:pt x="0" y="446"/>
                  </a:lnTo>
                  <a:lnTo>
                    <a:pt x="0" y="468"/>
                  </a:lnTo>
                  <a:lnTo>
                    <a:pt x="22" y="535"/>
                  </a:lnTo>
                  <a:lnTo>
                    <a:pt x="45" y="557"/>
                  </a:lnTo>
                  <a:lnTo>
                    <a:pt x="111" y="557"/>
                  </a:lnTo>
                  <a:lnTo>
                    <a:pt x="156" y="535"/>
                  </a:lnTo>
                  <a:lnTo>
                    <a:pt x="334" y="334"/>
                  </a:lnTo>
                  <a:lnTo>
                    <a:pt x="423" y="268"/>
                  </a:lnTo>
                  <a:lnTo>
                    <a:pt x="512" y="179"/>
                  </a:lnTo>
                  <a:lnTo>
                    <a:pt x="556" y="156"/>
                  </a:lnTo>
                  <a:lnTo>
                    <a:pt x="556" y="112"/>
                  </a:lnTo>
                  <a:lnTo>
                    <a:pt x="556" y="45"/>
                  </a:lnTo>
                  <a:lnTo>
                    <a:pt x="534" y="23"/>
                  </a:lnTo>
                  <a:lnTo>
                    <a:pt x="5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233;p43"/>
            <p:cNvSpPr/>
            <p:nvPr/>
          </p:nvSpPr>
          <p:spPr>
            <a:xfrm rot="2192941">
              <a:off x="6192148" y="2571583"/>
              <a:ext cx="50924" cy="137227"/>
            </a:xfrm>
            <a:custGeom>
              <a:avLst/>
              <a:gdLst/>
              <a:ahLst/>
              <a:cxnLst/>
              <a:rect l="l" t="t" r="r" b="b"/>
              <a:pathLst>
                <a:path w="380" h="1024" extrusionOk="0">
                  <a:moveTo>
                    <a:pt x="312" y="1"/>
                  </a:moveTo>
                  <a:lnTo>
                    <a:pt x="246" y="23"/>
                  </a:lnTo>
                  <a:lnTo>
                    <a:pt x="201" y="45"/>
                  </a:lnTo>
                  <a:lnTo>
                    <a:pt x="201" y="67"/>
                  </a:lnTo>
                  <a:lnTo>
                    <a:pt x="1" y="913"/>
                  </a:lnTo>
                  <a:lnTo>
                    <a:pt x="1" y="957"/>
                  </a:lnTo>
                  <a:lnTo>
                    <a:pt x="23" y="1002"/>
                  </a:lnTo>
                  <a:lnTo>
                    <a:pt x="45" y="1024"/>
                  </a:lnTo>
                  <a:lnTo>
                    <a:pt x="134" y="1024"/>
                  </a:lnTo>
                  <a:lnTo>
                    <a:pt x="157" y="1002"/>
                  </a:lnTo>
                  <a:lnTo>
                    <a:pt x="179" y="957"/>
                  </a:lnTo>
                  <a:lnTo>
                    <a:pt x="268" y="534"/>
                  </a:lnTo>
                  <a:lnTo>
                    <a:pt x="379" y="112"/>
                  </a:lnTo>
                  <a:lnTo>
                    <a:pt x="379" y="67"/>
                  </a:lnTo>
                  <a:lnTo>
                    <a:pt x="357" y="45"/>
                  </a:lnTo>
                  <a:lnTo>
                    <a:pt x="335" y="23"/>
                  </a:lnTo>
                  <a:lnTo>
                    <a:pt x="3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234;p43"/>
            <p:cNvSpPr/>
            <p:nvPr/>
          </p:nvSpPr>
          <p:spPr>
            <a:xfrm rot="2192941">
              <a:off x="6515736" y="2682424"/>
              <a:ext cx="83489" cy="44760"/>
            </a:xfrm>
            <a:custGeom>
              <a:avLst/>
              <a:gdLst/>
              <a:ahLst/>
              <a:cxnLst/>
              <a:rect l="l" t="t" r="r" b="b"/>
              <a:pathLst>
                <a:path w="623" h="334" extrusionOk="0">
                  <a:moveTo>
                    <a:pt x="512" y="0"/>
                  </a:moveTo>
                  <a:lnTo>
                    <a:pt x="89" y="156"/>
                  </a:lnTo>
                  <a:lnTo>
                    <a:pt x="44" y="178"/>
                  </a:lnTo>
                  <a:lnTo>
                    <a:pt x="22" y="200"/>
                  </a:lnTo>
                  <a:lnTo>
                    <a:pt x="0" y="267"/>
                  </a:lnTo>
                  <a:lnTo>
                    <a:pt x="22" y="289"/>
                  </a:lnTo>
                  <a:lnTo>
                    <a:pt x="44" y="312"/>
                  </a:lnTo>
                  <a:lnTo>
                    <a:pt x="89" y="334"/>
                  </a:lnTo>
                  <a:lnTo>
                    <a:pt x="111" y="334"/>
                  </a:lnTo>
                  <a:lnTo>
                    <a:pt x="556" y="178"/>
                  </a:lnTo>
                  <a:lnTo>
                    <a:pt x="578" y="156"/>
                  </a:lnTo>
                  <a:lnTo>
                    <a:pt x="601" y="134"/>
                  </a:lnTo>
                  <a:lnTo>
                    <a:pt x="623" y="45"/>
                  </a:lnTo>
                  <a:lnTo>
                    <a:pt x="601" y="22"/>
                  </a:lnTo>
                  <a:lnTo>
                    <a:pt x="57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235;p43"/>
            <p:cNvSpPr/>
            <p:nvPr/>
          </p:nvSpPr>
          <p:spPr>
            <a:xfrm rot="2192941">
              <a:off x="6589887" y="2828556"/>
              <a:ext cx="101446" cy="68748"/>
            </a:xfrm>
            <a:custGeom>
              <a:avLst/>
              <a:gdLst/>
              <a:ahLst/>
              <a:cxnLst/>
              <a:rect l="l" t="t" r="r" b="b"/>
              <a:pathLst>
                <a:path w="757" h="513" extrusionOk="0">
                  <a:moveTo>
                    <a:pt x="645" y="0"/>
                  </a:moveTo>
                  <a:lnTo>
                    <a:pt x="623" y="23"/>
                  </a:lnTo>
                  <a:lnTo>
                    <a:pt x="334" y="178"/>
                  </a:lnTo>
                  <a:lnTo>
                    <a:pt x="67" y="312"/>
                  </a:lnTo>
                  <a:lnTo>
                    <a:pt x="23" y="334"/>
                  </a:lnTo>
                  <a:lnTo>
                    <a:pt x="0" y="379"/>
                  </a:lnTo>
                  <a:lnTo>
                    <a:pt x="0" y="445"/>
                  </a:lnTo>
                  <a:lnTo>
                    <a:pt x="0" y="468"/>
                  </a:lnTo>
                  <a:lnTo>
                    <a:pt x="23" y="490"/>
                  </a:lnTo>
                  <a:lnTo>
                    <a:pt x="67" y="512"/>
                  </a:lnTo>
                  <a:lnTo>
                    <a:pt x="89" y="490"/>
                  </a:lnTo>
                  <a:lnTo>
                    <a:pt x="401" y="356"/>
                  </a:lnTo>
                  <a:lnTo>
                    <a:pt x="712" y="178"/>
                  </a:lnTo>
                  <a:lnTo>
                    <a:pt x="734" y="156"/>
                  </a:lnTo>
                  <a:lnTo>
                    <a:pt x="757" y="112"/>
                  </a:lnTo>
                  <a:lnTo>
                    <a:pt x="734" y="45"/>
                  </a:lnTo>
                  <a:lnTo>
                    <a:pt x="712" y="23"/>
                  </a:lnTo>
                  <a:lnTo>
                    <a:pt x="69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236;p43"/>
            <p:cNvSpPr/>
            <p:nvPr/>
          </p:nvSpPr>
          <p:spPr>
            <a:xfrm rot="2192941">
              <a:off x="6581351" y="2600337"/>
              <a:ext cx="178905" cy="113373"/>
            </a:xfrm>
            <a:custGeom>
              <a:avLst/>
              <a:gdLst/>
              <a:ahLst/>
              <a:cxnLst/>
              <a:rect l="l" t="t" r="r" b="b"/>
              <a:pathLst>
                <a:path w="1335" h="846" extrusionOk="0">
                  <a:moveTo>
                    <a:pt x="1246" y="1"/>
                  </a:moveTo>
                  <a:lnTo>
                    <a:pt x="1201" y="23"/>
                  </a:lnTo>
                  <a:lnTo>
                    <a:pt x="934" y="201"/>
                  </a:lnTo>
                  <a:lnTo>
                    <a:pt x="668" y="379"/>
                  </a:lnTo>
                  <a:lnTo>
                    <a:pt x="356" y="535"/>
                  </a:lnTo>
                  <a:lnTo>
                    <a:pt x="67" y="668"/>
                  </a:lnTo>
                  <a:lnTo>
                    <a:pt x="22" y="690"/>
                  </a:lnTo>
                  <a:lnTo>
                    <a:pt x="0" y="712"/>
                  </a:lnTo>
                  <a:lnTo>
                    <a:pt x="0" y="779"/>
                  </a:lnTo>
                  <a:lnTo>
                    <a:pt x="0" y="801"/>
                  </a:lnTo>
                  <a:lnTo>
                    <a:pt x="22" y="846"/>
                  </a:lnTo>
                  <a:lnTo>
                    <a:pt x="89" y="846"/>
                  </a:lnTo>
                  <a:lnTo>
                    <a:pt x="423" y="712"/>
                  </a:lnTo>
                  <a:lnTo>
                    <a:pt x="712" y="557"/>
                  </a:lnTo>
                  <a:lnTo>
                    <a:pt x="1023" y="379"/>
                  </a:lnTo>
                  <a:lnTo>
                    <a:pt x="1290" y="179"/>
                  </a:lnTo>
                  <a:lnTo>
                    <a:pt x="1313" y="134"/>
                  </a:lnTo>
                  <a:lnTo>
                    <a:pt x="1335" y="112"/>
                  </a:lnTo>
                  <a:lnTo>
                    <a:pt x="1313" y="45"/>
                  </a:lnTo>
                  <a:lnTo>
                    <a:pt x="131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237;p43"/>
            <p:cNvSpPr/>
            <p:nvPr/>
          </p:nvSpPr>
          <p:spPr>
            <a:xfrm rot="2192941">
              <a:off x="6511944" y="2745524"/>
              <a:ext cx="122352" cy="71696"/>
            </a:xfrm>
            <a:custGeom>
              <a:avLst/>
              <a:gdLst/>
              <a:ahLst/>
              <a:cxnLst/>
              <a:rect l="l" t="t" r="r" b="b"/>
              <a:pathLst>
                <a:path w="913" h="535" extrusionOk="0">
                  <a:moveTo>
                    <a:pt x="823" y="0"/>
                  </a:moveTo>
                  <a:lnTo>
                    <a:pt x="779" y="23"/>
                  </a:lnTo>
                  <a:lnTo>
                    <a:pt x="423" y="200"/>
                  </a:lnTo>
                  <a:lnTo>
                    <a:pt x="67" y="356"/>
                  </a:lnTo>
                  <a:lnTo>
                    <a:pt x="22" y="378"/>
                  </a:lnTo>
                  <a:lnTo>
                    <a:pt x="0" y="401"/>
                  </a:lnTo>
                  <a:lnTo>
                    <a:pt x="0" y="467"/>
                  </a:lnTo>
                  <a:lnTo>
                    <a:pt x="0" y="512"/>
                  </a:lnTo>
                  <a:lnTo>
                    <a:pt x="22" y="534"/>
                  </a:lnTo>
                  <a:lnTo>
                    <a:pt x="111" y="534"/>
                  </a:lnTo>
                  <a:lnTo>
                    <a:pt x="490" y="378"/>
                  </a:lnTo>
                  <a:lnTo>
                    <a:pt x="868" y="178"/>
                  </a:lnTo>
                  <a:lnTo>
                    <a:pt x="890" y="156"/>
                  </a:lnTo>
                  <a:lnTo>
                    <a:pt x="912" y="111"/>
                  </a:lnTo>
                  <a:lnTo>
                    <a:pt x="912" y="45"/>
                  </a:lnTo>
                  <a:lnTo>
                    <a:pt x="890" y="23"/>
                  </a:lnTo>
                  <a:lnTo>
                    <a:pt x="84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8792270" y="1786755"/>
            <a:ext cx="2584022" cy="2435169"/>
            <a:chOff x="8868777" y="1749194"/>
            <a:chExt cx="2584022" cy="2435169"/>
          </a:xfrm>
        </p:grpSpPr>
        <p:grpSp>
          <p:nvGrpSpPr>
            <p:cNvPr id="141" name="Google Shape;1297;p51"/>
            <p:cNvGrpSpPr/>
            <p:nvPr/>
          </p:nvGrpSpPr>
          <p:grpSpPr>
            <a:xfrm>
              <a:off x="8868777" y="2446001"/>
              <a:ext cx="2043817" cy="1738362"/>
              <a:chOff x="3158275" y="2452400"/>
              <a:chExt cx="323650" cy="275275"/>
            </a:xfrm>
          </p:grpSpPr>
          <p:sp>
            <p:nvSpPr>
              <p:cNvPr id="142" name="Google Shape;1298;p51"/>
              <p:cNvSpPr/>
              <p:nvPr/>
            </p:nvSpPr>
            <p:spPr>
              <a:xfrm>
                <a:off x="3168275" y="2678150"/>
                <a:ext cx="263050" cy="48400"/>
              </a:xfrm>
              <a:custGeom>
                <a:avLst/>
                <a:gdLst/>
                <a:ahLst/>
                <a:cxnLst/>
                <a:rect l="l" t="t" r="r" b="b"/>
                <a:pathLst>
                  <a:path w="10522" h="1936" extrusionOk="0">
                    <a:moveTo>
                      <a:pt x="0" y="1"/>
                    </a:moveTo>
                    <a:lnTo>
                      <a:pt x="0" y="446"/>
                    </a:lnTo>
                    <a:lnTo>
                      <a:pt x="912" y="535"/>
                    </a:lnTo>
                    <a:lnTo>
                      <a:pt x="1802" y="623"/>
                    </a:lnTo>
                    <a:lnTo>
                      <a:pt x="2380" y="668"/>
                    </a:lnTo>
                    <a:lnTo>
                      <a:pt x="3048" y="735"/>
                    </a:lnTo>
                    <a:lnTo>
                      <a:pt x="4649" y="935"/>
                    </a:lnTo>
                    <a:lnTo>
                      <a:pt x="5161" y="1002"/>
                    </a:lnTo>
                    <a:lnTo>
                      <a:pt x="5227" y="1002"/>
                    </a:lnTo>
                    <a:lnTo>
                      <a:pt x="5272" y="1024"/>
                    </a:lnTo>
                    <a:lnTo>
                      <a:pt x="6184" y="1135"/>
                    </a:lnTo>
                    <a:lnTo>
                      <a:pt x="6139" y="646"/>
                    </a:lnTo>
                    <a:lnTo>
                      <a:pt x="5339" y="535"/>
                    </a:lnTo>
                    <a:lnTo>
                      <a:pt x="5227" y="535"/>
                    </a:lnTo>
                    <a:lnTo>
                      <a:pt x="4716" y="446"/>
                    </a:lnTo>
                    <a:lnTo>
                      <a:pt x="3203" y="268"/>
                    </a:lnTo>
                    <a:lnTo>
                      <a:pt x="2269" y="156"/>
                    </a:lnTo>
                    <a:lnTo>
                      <a:pt x="1001" y="90"/>
                    </a:lnTo>
                    <a:lnTo>
                      <a:pt x="0" y="1"/>
                    </a:lnTo>
                    <a:close/>
                    <a:moveTo>
                      <a:pt x="7074" y="801"/>
                    </a:moveTo>
                    <a:lnTo>
                      <a:pt x="7163" y="1291"/>
                    </a:lnTo>
                    <a:lnTo>
                      <a:pt x="7785" y="1402"/>
                    </a:lnTo>
                    <a:lnTo>
                      <a:pt x="8230" y="1491"/>
                    </a:lnTo>
                    <a:lnTo>
                      <a:pt x="9454" y="1758"/>
                    </a:lnTo>
                    <a:lnTo>
                      <a:pt x="10410" y="1936"/>
                    </a:lnTo>
                    <a:lnTo>
                      <a:pt x="10521" y="1469"/>
                    </a:lnTo>
                    <a:lnTo>
                      <a:pt x="9431" y="1269"/>
                    </a:lnTo>
                    <a:lnTo>
                      <a:pt x="8275" y="1024"/>
                    </a:lnTo>
                    <a:lnTo>
                      <a:pt x="7785" y="913"/>
                    </a:lnTo>
                    <a:lnTo>
                      <a:pt x="7074" y="801"/>
                    </a:lnTo>
                    <a:close/>
                  </a:path>
                </a:pathLst>
              </a:custGeom>
              <a:solidFill>
                <a:srgbClr val="DFA8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1299;p51"/>
              <p:cNvSpPr/>
              <p:nvPr/>
            </p:nvSpPr>
            <p:spPr>
              <a:xfrm>
                <a:off x="3298950" y="2691500"/>
                <a:ext cx="23925" cy="15050"/>
              </a:xfrm>
              <a:custGeom>
                <a:avLst/>
                <a:gdLst/>
                <a:ahLst/>
                <a:cxnLst/>
                <a:rect l="l" t="t" r="r" b="b"/>
                <a:pathLst>
                  <a:path w="957" h="602" fill="none" extrusionOk="0">
                    <a:moveTo>
                      <a:pt x="0" y="468"/>
                    </a:moveTo>
                    <a:lnTo>
                      <a:pt x="0" y="468"/>
                    </a:lnTo>
                    <a:lnTo>
                      <a:pt x="45" y="490"/>
                    </a:lnTo>
                    <a:lnTo>
                      <a:pt x="45" y="490"/>
                    </a:lnTo>
                    <a:lnTo>
                      <a:pt x="957" y="601"/>
                    </a:lnTo>
                    <a:lnTo>
                      <a:pt x="957" y="601"/>
                    </a:lnTo>
                    <a:lnTo>
                      <a:pt x="912" y="112"/>
                    </a:lnTo>
                    <a:lnTo>
                      <a:pt x="912" y="112"/>
                    </a:lnTo>
                    <a:lnTo>
                      <a:pt x="112" y="1"/>
                    </a:lnTo>
                    <a:lnTo>
                      <a:pt x="112" y="1"/>
                    </a:lnTo>
                    <a:lnTo>
                      <a:pt x="67" y="1"/>
                    </a:lnTo>
                    <a:lnTo>
                      <a:pt x="0" y="468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1300;p51"/>
              <p:cNvSpPr/>
              <p:nvPr/>
            </p:nvSpPr>
            <p:spPr>
              <a:xfrm>
                <a:off x="3168275" y="2678150"/>
                <a:ext cx="132375" cy="25050"/>
              </a:xfrm>
              <a:custGeom>
                <a:avLst/>
                <a:gdLst/>
                <a:ahLst/>
                <a:cxnLst/>
                <a:rect l="l" t="t" r="r" b="b"/>
                <a:pathLst>
                  <a:path w="5295" h="1002" fill="none" extrusionOk="0">
                    <a:moveTo>
                      <a:pt x="0" y="446"/>
                    </a:moveTo>
                    <a:lnTo>
                      <a:pt x="0" y="446"/>
                    </a:lnTo>
                    <a:lnTo>
                      <a:pt x="912" y="535"/>
                    </a:lnTo>
                    <a:lnTo>
                      <a:pt x="1802" y="623"/>
                    </a:lnTo>
                    <a:lnTo>
                      <a:pt x="1802" y="623"/>
                    </a:lnTo>
                    <a:lnTo>
                      <a:pt x="2380" y="668"/>
                    </a:lnTo>
                    <a:lnTo>
                      <a:pt x="3048" y="735"/>
                    </a:lnTo>
                    <a:lnTo>
                      <a:pt x="4649" y="935"/>
                    </a:lnTo>
                    <a:lnTo>
                      <a:pt x="4649" y="935"/>
                    </a:lnTo>
                    <a:lnTo>
                      <a:pt x="5161" y="1002"/>
                    </a:lnTo>
                    <a:lnTo>
                      <a:pt x="5161" y="1002"/>
                    </a:lnTo>
                    <a:lnTo>
                      <a:pt x="5227" y="1002"/>
                    </a:lnTo>
                    <a:lnTo>
                      <a:pt x="5294" y="535"/>
                    </a:lnTo>
                    <a:lnTo>
                      <a:pt x="5294" y="535"/>
                    </a:lnTo>
                    <a:lnTo>
                      <a:pt x="5227" y="535"/>
                    </a:lnTo>
                    <a:lnTo>
                      <a:pt x="5227" y="535"/>
                    </a:lnTo>
                    <a:lnTo>
                      <a:pt x="4716" y="446"/>
                    </a:lnTo>
                    <a:lnTo>
                      <a:pt x="4716" y="446"/>
                    </a:lnTo>
                    <a:lnTo>
                      <a:pt x="3203" y="268"/>
                    </a:lnTo>
                    <a:lnTo>
                      <a:pt x="2269" y="156"/>
                    </a:lnTo>
                    <a:lnTo>
                      <a:pt x="2269" y="156"/>
                    </a:lnTo>
                    <a:lnTo>
                      <a:pt x="1001" y="90"/>
                    </a:lnTo>
                    <a:lnTo>
                      <a:pt x="0" y="1"/>
                    </a:lnTo>
                    <a:lnTo>
                      <a:pt x="0" y="446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301;p51"/>
              <p:cNvSpPr/>
              <p:nvPr/>
            </p:nvSpPr>
            <p:spPr>
              <a:xfrm>
                <a:off x="3345100" y="2698175"/>
                <a:ext cx="86225" cy="28375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1135" fill="none" extrusionOk="0">
                    <a:moveTo>
                      <a:pt x="1157" y="690"/>
                    </a:moveTo>
                    <a:lnTo>
                      <a:pt x="1157" y="690"/>
                    </a:lnTo>
                    <a:lnTo>
                      <a:pt x="2381" y="957"/>
                    </a:lnTo>
                    <a:lnTo>
                      <a:pt x="3337" y="1135"/>
                    </a:lnTo>
                    <a:lnTo>
                      <a:pt x="3448" y="668"/>
                    </a:lnTo>
                    <a:lnTo>
                      <a:pt x="3448" y="668"/>
                    </a:lnTo>
                    <a:lnTo>
                      <a:pt x="2358" y="468"/>
                    </a:lnTo>
                    <a:lnTo>
                      <a:pt x="1202" y="223"/>
                    </a:lnTo>
                    <a:lnTo>
                      <a:pt x="1202" y="223"/>
                    </a:lnTo>
                    <a:lnTo>
                      <a:pt x="712" y="112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90" y="490"/>
                    </a:lnTo>
                    <a:lnTo>
                      <a:pt x="90" y="490"/>
                    </a:lnTo>
                    <a:lnTo>
                      <a:pt x="712" y="601"/>
                    </a:lnTo>
                    <a:lnTo>
                      <a:pt x="1157" y="690"/>
                    </a:lnTo>
                    <a:lnTo>
                      <a:pt x="1157" y="69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302;p51"/>
              <p:cNvSpPr/>
              <p:nvPr/>
            </p:nvSpPr>
            <p:spPr>
              <a:xfrm>
                <a:off x="3168275" y="2637550"/>
                <a:ext cx="273050" cy="77325"/>
              </a:xfrm>
              <a:custGeom>
                <a:avLst/>
                <a:gdLst/>
                <a:ahLst/>
                <a:cxnLst/>
                <a:rect l="l" t="t" r="r" b="b"/>
                <a:pathLst>
                  <a:path w="10922" h="3093" extrusionOk="0">
                    <a:moveTo>
                      <a:pt x="45" y="1"/>
                    </a:moveTo>
                    <a:lnTo>
                      <a:pt x="0" y="1625"/>
                    </a:lnTo>
                    <a:lnTo>
                      <a:pt x="1001" y="1714"/>
                    </a:lnTo>
                    <a:lnTo>
                      <a:pt x="2269" y="1780"/>
                    </a:lnTo>
                    <a:lnTo>
                      <a:pt x="3203" y="1892"/>
                    </a:lnTo>
                    <a:lnTo>
                      <a:pt x="4716" y="2070"/>
                    </a:lnTo>
                    <a:lnTo>
                      <a:pt x="5227" y="2159"/>
                    </a:lnTo>
                    <a:lnTo>
                      <a:pt x="5339" y="2159"/>
                    </a:lnTo>
                    <a:lnTo>
                      <a:pt x="6139" y="2270"/>
                    </a:lnTo>
                    <a:lnTo>
                      <a:pt x="6117" y="2003"/>
                    </a:lnTo>
                    <a:lnTo>
                      <a:pt x="6117" y="1825"/>
                    </a:lnTo>
                    <a:lnTo>
                      <a:pt x="5361" y="1714"/>
                    </a:lnTo>
                    <a:lnTo>
                      <a:pt x="4160" y="1536"/>
                    </a:lnTo>
                    <a:lnTo>
                      <a:pt x="3226" y="1447"/>
                    </a:lnTo>
                    <a:lnTo>
                      <a:pt x="2291" y="1358"/>
                    </a:lnTo>
                    <a:lnTo>
                      <a:pt x="1379" y="1291"/>
                    </a:lnTo>
                    <a:lnTo>
                      <a:pt x="512" y="1247"/>
                    </a:lnTo>
                    <a:lnTo>
                      <a:pt x="512" y="1091"/>
                    </a:lnTo>
                    <a:lnTo>
                      <a:pt x="490" y="913"/>
                    </a:lnTo>
                    <a:lnTo>
                      <a:pt x="467" y="757"/>
                    </a:lnTo>
                    <a:lnTo>
                      <a:pt x="401" y="602"/>
                    </a:lnTo>
                    <a:lnTo>
                      <a:pt x="334" y="446"/>
                    </a:lnTo>
                    <a:lnTo>
                      <a:pt x="267" y="290"/>
                    </a:lnTo>
                    <a:lnTo>
                      <a:pt x="156" y="157"/>
                    </a:lnTo>
                    <a:lnTo>
                      <a:pt x="45" y="1"/>
                    </a:lnTo>
                    <a:close/>
                    <a:moveTo>
                      <a:pt x="10922" y="1513"/>
                    </a:moveTo>
                    <a:lnTo>
                      <a:pt x="10788" y="1602"/>
                    </a:lnTo>
                    <a:lnTo>
                      <a:pt x="10699" y="1691"/>
                    </a:lnTo>
                    <a:lnTo>
                      <a:pt x="10610" y="1803"/>
                    </a:lnTo>
                    <a:lnTo>
                      <a:pt x="10521" y="1914"/>
                    </a:lnTo>
                    <a:lnTo>
                      <a:pt x="10454" y="2025"/>
                    </a:lnTo>
                    <a:lnTo>
                      <a:pt x="10410" y="2181"/>
                    </a:lnTo>
                    <a:lnTo>
                      <a:pt x="10388" y="2314"/>
                    </a:lnTo>
                    <a:lnTo>
                      <a:pt x="10365" y="2492"/>
                    </a:lnTo>
                    <a:lnTo>
                      <a:pt x="6962" y="1869"/>
                    </a:lnTo>
                    <a:lnTo>
                      <a:pt x="6985" y="1936"/>
                    </a:lnTo>
                    <a:lnTo>
                      <a:pt x="7074" y="2425"/>
                    </a:lnTo>
                    <a:lnTo>
                      <a:pt x="7785" y="2537"/>
                    </a:lnTo>
                    <a:lnTo>
                      <a:pt x="8275" y="2648"/>
                    </a:lnTo>
                    <a:lnTo>
                      <a:pt x="9431" y="2893"/>
                    </a:lnTo>
                    <a:lnTo>
                      <a:pt x="10521" y="3093"/>
                    </a:lnTo>
                    <a:lnTo>
                      <a:pt x="10632" y="2581"/>
                    </a:lnTo>
                    <a:lnTo>
                      <a:pt x="10677" y="2403"/>
                    </a:lnTo>
                    <a:lnTo>
                      <a:pt x="10922" y="1513"/>
                    </a:lnTo>
                    <a:close/>
                  </a:path>
                </a:pathLst>
              </a:custGeom>
              <a:solidFill>
                <a:srgbClr val="D593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303;p51"/>
              <p:cNvSpPr/>
              <p:nvPr/>
            </p:nvSpPr>
            <p:spPr>
              <a:xfrm>
                <a:off x="3300625" y="2680375"/>
                <a:ext cx="21150" cy="1392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57" fill="none" extrusionOk="0">
                    <a:moveTo>
                      <a:pt x="67" y="1"/>
                    </a:moveTo>
                    <a:lnTo>
                      <a:pt x="0" y="446"/>
                    </a:lnTo>
                    <a:lnTo>
                      <a:pt x="0" y="446"/>
                    </a:lnTo>
                    <a:lnTo>
                      <a:pt x="45" y="446"/>
                    </a:lnTo>
                    <a:lnTo>
                      <a:pt x="45" y="446"/>
                    </a:lnTo>
                    <a:lnTo>
                      <a:pt x="845" y="557"/>
                    </a:lnTo>
                    <a:lnTo>
                      <a:pt x="845" y="557"/>
                    </a:lnTo>
                    <a:lnTo>
                      <a:pt x="823" y="290"/>
                    </a:lnTo>
                    <a:lnTo>
                      <a:pt x="823" y="290"/>
                    </a:lnTo>
                    <a:lnTo>
                      <a:pt x="823" y="112"/>
                    </a:lnTo>
                    <a:lnTo>
                      <a:pt x="67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1304;p51"/>
              <p:cNvSpPr/>
              <p:nvPr/>
            </p:nvSpPr>
            <p:spPr>
              <a:xfrm>
                <a:off x="3168275" y="2637550"/>
                <a:ext cx="134025" cy="53975"/>
              </a:xfrm>
              <a:custGeom>
                <a:avLst/>
                <a:gdLst/>
                <a:ahLst/>
                <a:cxnLst/>
                <a:rect l="l" t="t" r="r" b="b"/>
                <a:pathLst>
                  <a:path w="5361" h="2159" fill="none" extrusionOk="0">
                    <a:moveTo>
                      <a:pt x="0" y="1625"/>
                    </a:moveTo>
                    <a:lnTo>
                      <a:pt x="0" y="1625"/>
                    </a:lnTo>
                    <a:lnTo>
                      <a:pt x="1001" y="1714"/>
                    </a:lnTo>
                    <a:lnTo>
                      <a:pt x="2269" y="1780"/>
                    </a:lnTo>
                    <a:lnTo>
                      <a:pt x="2269" y="1780"/>
                    </a:lnTo>
                    <a:lnTo>
                      <a:pt x="3203" y="1892"/>
                    </a:lnTo>
                    <a:lnTo>
                      <a:pt x="4716" y="2070"/>
                    </a:lnTo>
                    <a:lnTo>
                      <a:pt x="4716" y="2070"/>
                    </a:lnTo>
                    <a:lnTo>
                      <a:pt x="5227" y="2159"/>
                    </a:lnTo>
                    <a:lnTo>
                      <a:pt x="5227" y="2159"/>
                    </a:lnTo>
                    <a:lnTo>
                      <a:pt x="5294" y="2159"/>
                    </a:lnTo>
                    <a:lnTo>
                      <a:pt x="5361" y="1714"/>
                    </a:lnTo>
                    <a:lnTo>
                      <a:pt x="4160" y="1536"/>
                    </a:lnTo>
                    <a:lnTo>
                      <a:pt x="4160" y="1536"/>
                    </a:lnTo>
                    <a:lnTo>
                      <a:pt x="3226" y="1447"/>
                    </a:lnTo>
                    <a:lnTo>
                      <a:pt x="2291" y="1358"/>
                    </a:lnTo>
                    <a:lnTo>
                      <a:pt x="1379" y="1291"/>
                    </a:lnTo>
                    <a:lnTo>
                      <a:pt x="512" y="1247"/>
                    </a:lnTo>
                    <a:lnTo>
                      <a:pt x="512" y="1247"/>
                    </a:lnTo>
                    <a:lnTo>
                      <a:pt x="512" y="1091"/>
                    </a:lnTo>
                    <a:lnTo>
                      <a:pt x="490" y="913"/>
                    </a:lnTo>
                    <a:lnTo>
                      <a:pt x="467" y="757"/>
                    </a:lnTo>
                    <a:lnTo>
                      <a:pt x="401" y="602"/>
                    </a:lnTo>
                    <a:lnTo>
                      <a:pt x="334" y="446"/>
                    </a:lnTo>
                    <a:lnTo>
                      <a:pt x="267" y="290"/>
                    </a:lnTo>
                    <a:lnTo>
                      <a:pt x="156" y="157"/>
                    </a:lnTo>
                    <a:lnTo>
                      <a:pt x="45" y="1"/>
                    </a:lnTo>
                    <a:lnTo>
                      <a:pt x="45" y="1"/>
                    </a:lnTo>
                    <a:lnTo>
                      <a:pt x="0" y="1625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1305;p51"/>
              <p:cNvSpPr/>
              <p:nvPr/>
            </p:nvSpPr>
            <p:spPr>
              <a:xfrm>
                <a:off x="3342325" y="2675375"/>
                <a:ext cx="99000" cy="39500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1580" fill="none" extrusionOk="0">
                    <a:moveTo>
                      <a:pt x="3960" y="0"/>
                    </a:moveTo>
                    <a:lnTo>
                      <a:pt x="3960" y="0"/>
                    </a:lnTo>
                    <a:lnTo>
                      <a:pt x="3826" y="89"/>
                    </a:lnTo>
                    <a:lnTo>
                      <a:pt x="3737" y="178"/>
                    </a:lnTo>
                    <a:lnTo>
                      <a:pt x="3648" y="290"/>
                    </a:lnTo>
                    <a:lnTo>
                      <a:pt x="3559" y="401"/>
                    </a:lnTo>
                    <a:lnTo>
                      <a:pt x="3492" y="512"/>
                    </a:lnTo>
                    <a:lnTo>
                      <a:pt x="3448" y="668"/>
                    </a:lnTo>
                    <a:lnTo>
                      <a:pt x="3426" y="801"/>
                    </a:lnTo>
                    <a:lnTo>
                      <a:pt x="3403" y="979"/>
                    </a:lnTo>
                    <a:lnTo>
                      <a:pt x="0" y="356"/>
                    </a:lnTo>
                    <a:lnTo>
                      <a:pt x="0" y="356"/>
                    </a:lnTo>
                    <a:lnTo>
                      <a:pt x="23" y="423"/>
                    </a:lnTo>
                    <a:lnTo>
                      <a:pt x="23" y="423"/>
                    </a:lnTo>
                    <a:lnTo>
                      <a:pt x="112" y="912"/>
                    </a:lnTo>
                    <a:lnTo>
                      <a:pt x="112" y="912"/>
                    </a:lnTo>
                    <a:lnTo>
                      <a:pt x="823" y="1024"/>
                    </a:lnTo>
                    <a:lnTo>
                      <a:pt x="1313" y="1135"/>
                    </a:lnTo>
                    <a:lnTo>
                      <a:pt x="1313" y="1135"/>
                    </a:lnTo>
                    <a:lnTo>
                      <a:pt x="2469" y="1380"/>
                    </a:lnTo>
                    <a:lnTo>
                      <a:pt x="3559" y="1580"/>
                    </a:lnTo>
                    <a:lnTo>
                      <a:pt x="3559" y="1580"/>
                    </a:lnTo>
                    <a:lnTo>
                      <a:pt x="3670" y="1068"/>
                    </a:lnTo>
                    <a:lnTo>
                      <a:pt x="3670" y="1068"/>
                    </a:lnTo>
                    <a:lnTo>
                      <a:pt x="3715" y="890"/>
                    </a:lnTo>
                    <a:lnTo>
                      <a:pt x="3715" y="890"/>
                    </a:lnTo>
                    <a:lnTo>
                      <a:pt x="3960" y="0"/>
                    </a:lnTo>
                    <a:lnTo>
                      <a:pt x="396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306;p51"/>
              <p:cNvSpPr/>
              <p:nvPr/>
            </p:nvSpPr>
            <p:spPr>
              <a:xfrm>
                <a:off x="3319525" y="2653675"/>
                <a:ext cx="31150" cy="69550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2782" extrusionOk="0">
                    <a:moveTo>
                      <a:pt x="690" y="1"/>
                    </a:moveTo>
                    <a:lnTo>
                      <a:pt x="423" y="112"/>
                    </a:lnTo>
                    <a:lnTo>
                      <a:pt x="45" y="312"/>
                    </a:lnTo>
                    <a:lnTo>
                      <a:pt x="0" y="335"/>
                    </a:lnTo>
                    <a:lnTo>
                      <a:pt x="45" y="957"/>
                    </a:lnTo>
                    <a:lnTo>
                      <a:pt x="67" y="1180"/>
                    </a:lnTo>
                    <a:lnTo>
                      <a:pt x="67" y="1358"/>
                    </a:lnTo>
                    <a:lnTo>
                      <a:pt x="89" y="1625"/>
                    </a:lnTo>
                    <a:lnTo>
                      <a:pt x="134" y="2114"/>
                    </a:lnTo>
                    <a:lnTo>
                      <a:pt x="134" y="2648"/>
                    </a:lnTo>
                    <a:lnTo>
                      <a:pt x="379" y="2470"/>
                    </a:lnTo>
                    <a:lnTo>
                      <a:pt x="468" y="2425"/>
                    </a:lnTo>
                    <a:lnTo>
                      <a:pt x="534" y="2403"/>
                    </a:lnTo>
                    <a:lnTo>
                      <a:pt x="1246" y="2781"/>
                    </a:lnTo>
                    <a:lnTo>
                      <a:pt x="1113" y="2270"/>
                    </a:lnTo>
                    <a:lnTo>
                      <a:pt x="1024" y="1780"/>
                    </a:lnTo>
                    <a:lnTo>
                      <a:pt x="935" y="1291"/>
                    </a:lnTo>
                    <a:lnTo>
                      <a:pt x="912" y="1224"/>
                    </a:lnTo>
                    <a:lnTo>
                      <a:pt x="801" y="691"/>
                    </a:lnTo>
                    <a:lnTo>
                      <a:pt x="801" y="624"/>
                    </a:lnTo>
                    <a:lnTo>
                      <a:pt x="690" y="1"/>
                    </a:lnTo>
                    <a:close/>
                  </a:path>
                </a:pathLst>
              </a:custGeom>
              <a:solidFill>
                <a:srgbClr val="EC67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307;p51"/>
              <p:cNvSpPr/>
              <p:nvPr/>
            </p:nvSpPr>
            <p:spPr>
              <a:xfrm>
                <a:off x="3159925" y="2454050"/>
                <a:ext cx="320875" cy="216900"/>
              </a:xfrm>
              <a:custGeom>
                <a:avLst/>
                <a:gdLst/>
                <a:ahLst/>
                <a:cxnLst/>
                <a:rect l="l" t="t" r="r" b="b"/>
                <a:pathLst>
                  <a:path w="12835" h="8676" extrusionOk="0">
                    <a:moveTo>
                      <a:pt x="3537" y="1"/>
                    </a:moveTo>
                    <a:lnTo>
                      <a:pt x="3137" y="23"/>
                    </a:lnTo>
                    <a:lnTo>
                      <a:pt x="2737" y="68"/>
                    </a:lnTo>
                    <a:lnTo>
                      <a:pt x="2358" y="134"/>
                    </a:lnTo>
                    <a:lnTo>
                      <a:pt x="1980" y="268"/>
                    </a:lnTo>
                    <a:lnTo>
                      <a:pt x="1624" y="401"/>
                    </a:lnTo>
                    <a:lnTo>
                      <a:pt x="1269" y="579"/>
                    </a:lnTo>
                    <a:lnTo>
                      <a:pt x="1024" y="735"/>
                    </a:lnTo>
                    <a:lnTo>
                      <a:pt x="801" y="913"/>
                    </a:lnTo>
                    <a:lnTo>
                      <a:pt x="557" y="1113"/>
                    </a:lnTo>
                    <a:lnTo>
                      <a:pt x="334" y="1358"/>
                    </a:lnTo>
                    <a:lnTo>
                      <a:pt x="1" y="7052"/>
                    </a:lnTo>
                    <a:lnTo>
                      <a:pt x="201" y="6918"/>
                    </a:lnTo>
                    <a:lnTo>
                      <a:pt x="379" y="6807"/>
                    </a:lnTo>
                    <a:lnTo>
                      <a:pt x="735" y="6629"/>
                    </a:lnTo>
                    <a:lnTo>
                      <a:pt x="1113" y="6473"/>
                    </a:lnTo>
                    <a:lnTo>
                      <a:pt x="1491" y="6362"/>
                    </a:lnTo>
                    <a:lnTo>
                      <a:pt x="1869" y="6273"/>
                    </a:lnTo>
                    <a:lnTo>
                      <a:pt x="2247" y="6229"/>
                    </a:lnTo>
                    <a:lnTo>
                      <a:pt x="2648" y="6229"/>
                    </a:lnTo>
                    <a:lnTo>
                      <a:pt x="3048" y="6251"/>
                    </a:lnTo>
                    <a:lnTo>
                      <a:pt x="3471" y="6296"/>
                    </a:lnTo>
                    <a:lnTo>
                      <a:pt x="3871" y="6385"/>
                    </a:lnTo>
                    <a:lnTo>
                      <a:pt x="4227" y="6518"/>
                    </a:lnTo>
                    <a:lnTo>
                      <a:pt x="4560" y="6674"/>
                    </a:lnTo>
                    <a:lnTo>
                      <a:pt x="4872" y="6896"/>
                    </a:lnTo>
                    <a:lnTo>
                      <a:pt x="5139" y="7119"/>
                    </a:lnTo>
                    <a:lnTo>
                      <a:pt x="5383" y="7408"/>
                    </a:lnTo>
                    <a:lnTo>
                      <a:pt x="5584" y="7719"/>
                    </a:lnTo>
                    <a:lnTo>
                      <a:pt x="5762" y="8053"/>
                    </a:lnTo>
                    <a:lnTo>
                      <a:pt x="6029" y="7786"/>
                    </a:lnTo>
                    <a:lnTo>
                      <a:pt x="6318" y="7541"/>
                    </a:lnTo>
                    <a:lnTo>
                      <a:pt x="6629" y="7341"/>
                    </a:lnTo>
                    <a:lnTo>
                      <a:pt x="6940" y="7185"/>
                    </a:lnTo>
                    <a:lnTo>
                      <a:pt x="7296" y="7074"/>
                    </a:lnTo>
                    <a:lnTo>
                      <a:pt x="7674" y="7007"/>
                    </a:lnTo>
                    <a:lnTo>
                      <a:pt x="8053" y="6985"/>
                    </a:lnTo>
                    <a:lnTo>
                      <a:pt x="8453" y="7007"/>
                    </a:lnTo>
                    <a:lnTo>
                      <a:pt x="8876" y="7074"/>
                    </a:lnTo>
                    <a:lnTo>
                      <a:pt x="9276" y="7163"/>
                    </a:lnTo>
                    <a:lnTo>
                      <a:pt x="9654" y="7274"/>
                    </a:lnTo>
                    <a:lnTo>
                      <a:pt x="10010" y="7430"/>
                    </a:lnTo>
                    <a:lnTo>
                      <a:pt x="10344" y="7608"/>
                    </a:lnTo>
                    <a:lnTo>
                      <a:pt x="10677" y="7830"/>
                    </a:lnTo>
                    <a:lnTo>
                      <a:pt x="10989" y="8075"/>
                    </a:lnTo>
                    <a:lnTo>
                      <a:pt x="11278" y="8342"/>
                    </a:lnTo>
                    <a:lnTo>
                      <a:pt x="11434" y="8498"/>
                    </a:lnTo>
                    <a:lnTo>
                      <a:pt x="11567" y="8676"/>
                    </a:lnTo>
                    <a:lnTo>
                      <a:pt x="12835" y="3115"/>
                    </a:lnTo>
                    <a:lnTo>
                      <a:pt x="12679" y="2826"/>
                    </a:lnTo>
                    <a:lnTo>
                      <a:pt x="12523" y="2559"/>
                    </a:lnTo>
                    <a:lnTo>
                      <a:pt x="12345" y="2336"/>
                    </a:lnTo>
                    <a:lnTo>
                      <a:pt x="12168" y="2136"/>
                    </a:lnTo>
                    <a:lnTo>
                      <a:pt x="11856" y="1847"/>
                    </a:lnTo>
                    <a:lnTo>
                      <a:pt x="11567" y="1602"/>
                    </a:lnTo>
                    <a:lnTo>
                      <a:pt x="11233" y="1402"/>
                    </a:lnTo>
                    <a:lnTo>
                      <a:pt x="10877" y="1202"/>
                    </a:lnTo>
                    <a:lnTo>
                      <a:pt x="10522" y="1046"/>
                    </a:lnTo>
                    <a:lnTo>
                      <a:pt x="10143" y="935"/>
                    </a:lnTo>
                    <a:lnTo>
                      <a:pt x="9765" y="846"/>
                    </a:lnTo>
                    <a:lnTo>
                      <a:pt x="9343" y="779"/>
                    </a:lnTo>
                    <a:lnTo>
                      <a:pt x="8942" y="757"/>
                    </a:lnTo>
                    <a:lnTo>
                      <a:pt x="8542" y="779"/>
                    </a:lnTo>
                    <a:lnTo>
                      <a:pt x="8186" y="846"/>
                    </a:lnTo>
                    <a:lnTo>
                      <a:pt x="7830" y="957"/>
                    </a:lnTo>
                    <a:lnTo>
                      <a:pt x="7497" y="1113"/>
                    </a:lnTo>
                    <a:lnTo>
                      <a:pt x="7185" y="1313"/>
                    </a:lnTo>
                    <a:lnTo>
                      <a:pt x="6896" y="1558"/>
                    </a:lnTo>
                    <a:lnTo>
                      <a:pt x="6651" y="1847"/>
                    </a:lnTo>
                    <a:lnTo>
                      <a:pt x="6473" y="1491"/>
                    </a:lnTo>
                    <a:lnTo>
                      <a:pt x="6251" y="1180"/>
                    </a:lnTo>
                    <a:lnTo>
                      <a:pt x="6029" y="913"/>
                    </a:lnTo>
                    <a:lnTo>
                      <a:pt x="5739" y="668"/>
                    </a:lnTo>
                    <a:lnTo>
                      <a:pt x="5450" y="468"/>
                    </a:lnTo>
                    <a:lnTo>
                      <a:pt x="5117" y="312"/>
                    </a:lnTo>
                    <a:lnTo>
                      <a:pt x="4738" y="179"/>
                    </a:lnTo>
                    <a:lnTo>
                      <a:pt x="4338" y="90"/>
                    </a:lnTo>
                    <a:lnTo>
                      <a:pt x="3938" y="23"/>
                    </a:lnTo>
                    <a:lnTo>
                      <a:pt x="353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308;p51"/>
              <p:cNvSpPr/>
              <p:nvPr/>
            </p:nvSpPr>
            <p:spPr>
              <a:xfrm>
                <a:off x="3159925" y="2454050"/>
                <a:ext cx="166300" cy="201325"/>
              </a:xfrm>
              <a:custGeom>
                <a:avLst/>
                <a:gdLst/>
                <a:ahLst/>
                <a:cxnLst/>
                <a:rect l="l" t="t" r="r" b="b"/>
                <a:pathLst>
                  <a:path w="6652" h="8053" fill="none" extrusionOk="0">
                    <a:moveTo>
                      <a:pt x="4338" y="90"/>
                    </a:moveTo>
                    <a:lnTo>
                      <a:pt x="4338" y="90"/>
                    </a:lnTo>
                    <a:lnTo>
                      <a:pt x="3938" y="23"/>
                    </a:lnTo>
                    <a:lnTo>
                      <a:pt x="3537" y="1"/>
                    </a:lnTo>
                    <a:lnTo>
                      <a:pt x="3137" y="23"/>
                    </a:lnTo>
                    <a:lnTo>
                      <a:pt x="2737" y="68"/>
                    </a:lnTo>
                    <a:lnTo>
                      <a:pt x="2358" y="134"/>
                    </a:lnTo>
                    <a:lnTo>
                      <a:pt x="1980" y="268"/>
                    </a:lnTo>
                    <a:lnTo>
                      <a:pt x="1624" y="401"/>
                    </a:lnTo>
                    <a:lnTo>
                      <a:pt x="1269" y="579"/>
                    </a:lnTo>
                    <a:lnTo>
                      <a:pt x="1269" y="579"/>
                    </a:lnTo>
                    <a:lnTo>
                      <a:pt x="1024" y="735"/>
                    </a:lnTo>
                    <a:lnTo>
                      <a:pt x="801" y="913"/>
                    </a:lnTo>
                    <a:lnTo>
                      <a:pt x="557" y="1113"/>
                    </a:lnTo>
                    <a:lnTo>
                      <a:pt x="334" y="1358"/>
                    </a:lnTo>
                    <a:lnTo>
                      <a:pt x="1" y="7052"/>
                    </a:lnTo>
                    <a:lnTo>
                      <a:pt x="1" y="7052"/>
                    </a:lnTo>
                    <a:lnTo>
                      <a:pt x="201" y="6918"/>
                    </a:lnTo>
                    <a:lnTo>
                      <a:pt x="379" y="6807"/>
                    </a:lnTo>
                    <a:lnTo>
                      <a:pt x="379" y="6807"/>
                    </a:lnTo>
                    <a:lnTo>
                      <a:pt x="735" y="6629"/>
                    </a:lnTo>
                    <a:lnTo>
                      <a:pt x="1113" y="6473"/>
                    </a:lnTo>
                    <a:lnTo>
                      <a:pt x="1491" y="6362"/>
                    </a:lnTo>
                    <a:lnTo>
                      <a:pt x="1869" y="6273"/>
                    </a:lnTo>
                    <a:lnTo>
                      <a:pt x="2247" y="6229"/>
                    </a:lnTo>
                    <a:lnTo>
                      <a:pt x="2648" y="6229"/>
                    </a:lnTo>
                    <a:lnTo>
                      <a:pt x="3048" y="6251"/>
                    </a:lnTo>
                    <a:lnTo>
                      <a:pt x="3471" y="6296"/>
                    </a:lnTo>
                    <a:lnTo>
                      <a:pt x="3471" y="6296"/>
                    </a:lnTo>
                    <a:lnTo>
                      <a:pt x="3871" y="6385"/>
                    </a:lnTo>
                    <a:lnTo>
                      <a:pt x="4227" y="6518"/>
                    </a:lnTo>
                    <a:lnTo>
                      <a:pt x="4560" y="6674"/>
                    </a:lnTo>
                    <a:lnTo>
                      <a:pt x="4872" y="6896"/>
                    </a:lnTo>
                    <a:lnTo>
                      <a:pt x="5139" y="7119"/>
                    </a:lnTo>
                    <a:lnTo>
                      <a:pt x="5383" y="7408"/>
                    </a:lnTo>
                    <a:lnTo>
                      <a:pt x="5584" y="7719"/>
                    </a:lnTo>
                    <a:lnTo>
                      <a:pt x="5762" y="8053"/>
                    </a:lnTo>
                    <a:lnTo>
                      <a:pt x="6651" y="1847"/>
                    </a:lnTo>
                    <a:lnTo>
                      <a:pt x="6651" y="1847"/>
                    </a:lnTo>
                    <a:lnTo>
                      <a:pt x="6473" y="1491"/>
                    </a:lnTo>
                    <a:lnTo>
                      <a:pt x="6251" y="1180"/>
                    </a:lnTo>
                    <a:lnTo>
                      <a:pt x="6029" y="913"/>
                    </a:lnTo>
                    <a:lnTo>
                      <a:pt x="5739" y="668"/>
                    </a:lnTo>
                    <a:lnTo>
                      <a:pt x="5450" y="468"/>
                    </a:lnTo>
                    <a:lnTo>
                      <a:pt x="5117" y="312"/>
                    </a:lnTo>
                    <a:lnTo>
                      <a:pt x="4738" y="179"/>
                    </a:lnTo>
                    <a:lnTo>
                      <a:pt x="4338" y="9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309;p51"/>
              <p:cNvSpPr/>
              <p:nvPr/>
            </p:nvSpPr>
            <p:spPr>
              <a:xfrm>
                <a:off x="3289500" y="2501325"/>
                <a:ext cx="11150" cy="8925"/>
              </a:xfrm>
              <a:custGeom>
                <a:avLst/>
                <a:gdLst/>
                <a:ahLst/>
                <a:cxnLst/>
                <a:rect l="l" t="t" r="r" b="b"/>
                <a:pathLst>
                  <a:path w="446" h="357" fill="none" extrusionOk="0">
                    <a:moveTo>
                      <a:pt x="178" y="112"/>
                    </a:moveTo>
                    <a:lnTo>
                      <a:pt x="178" y="112"/>
                    </a:lnTo>
                    <a:lnTo>
                      <a:pt x="445" y="356"/>
                    </a:lnTo>
                    <a:lnTo>
                      <a:pt x="445" y="356"/>
                    </a:lnTo>
                    <a:lnTo>
                      <a:pt x="178" y="112"/>
                    </a:lnTo>
                    <a:lnTo>
                      <a:pt x="178" y="11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78" y="112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1310;p51"/>
              <p:cNvSpPr/>
              <p:nvPr/>
            </p:nvSpPr>
            <p:spPr>
              <a:xfrm>
                <a:off x="3240550" y="2526350"/>
                <a:ext cx="48425" cy="22275"/>
              </a:xfrm>
              <a:custGeom>
                <a:avLst/>
                <a:gdLst/>
                <a:ahLst/>
                <a:cxnLst/>
                <a:rect l="l" t="t" r="r" b="b"/>
                <a:pathLst>
                  <a:path w="1937" h="891" fill="none" extrusionOk="0">
                    <a:moveTo>
                      <a:pt x="1669" y="623"/>
                    </a:moveTo>
                    <a:lnTo>
                      <a:pt x="1669" y="623"/>
                    </a:lnTo>
                    <a:lnTo>
                      <a:pt x="1936" y="890"/>
                    </a:lnTo>
                    <a:lnTo>
                      <a:pt x="1936" y="890"/>
                    </a:lnTo>
                    <a:lnTo>
                      <a:pt x="1669" y="623"/>
                    </a:lnTo>
                    <a:lnTo>
                      <a:pt x="1669" y="623"/>
                    </a:lnTo>
                    <a:lnTo>
                      <a:pt x="1536" y="512"/>
                    </a:lnTo>
                    <a:lnTo>
                      <a:pt x="1402" y="401"/>
                    </a:lnTo>
                    <a:lnTo>
                      <a:pt x="1247" y="312"/>
                    </a:lnTo>
                    <a:lnTo>
                      <a:pt x="1091" y="223"/>
                    </a:lnTo>
                    <a:lnTo>
                      <a:pt x="935" y="156"/>
                    </a:lnTo>
                    <a:lnTo>
                      <a:pt x="757" y="112"/>
                    </a:lnTo>
                    <a:lnTo>
                      <a:pt x="557" y="67"/>
                    </a:lnTo>
                    <a:lnTo>
                      <a:pt x="357" y="23"/>
                    </a:lnTo>
                    <a:lnTo>
                      <a:pt x="357" y="23"/>
                    </a:lnTo>
                    <a:lnTo>
                      <a:pt x="179" y="23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79" y="23"/>
                    </a:lnTo>
                    <a:lnTo>
                      <a:pt x="357" y="23"/>
                    </a:lnTo>
                    <a:lnTo>
                      <a:pt x="357" y="23"/>
                    </a:lnTo>
                    <a:lnTo>
                      <a:pt x="557" y="67"/>
                    </a:lnTo>
                    <a:lnTo>
                      <a:pt x="757" y="112"/>
                    </a:lnTo>
                    <a:lnTo>
                      <a:pt x="935" y="156"/>
                    </a:lnTo>
                    <a:lnTo>
                      <a:pt x="1091" y="223"/>
                    </a:lnTo>
                    <a:lnTo>
                      <a:pt x="1247" y="312"/>
                    </a:lnTo>
                    <a:lnTo>
                      <a:pt x="1402" y="401"/>
                    </a:lnTo>
                    <a:lnTo>
                      <a:pt x="1536" y="512"/>
                    </a:lnTo>
                    <a:lnTo>
                      <a:pt x="1669" y="623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311;p51"/>
              <p:cNvSpPr/>
              <p:nvPr/>
            </p:nvSpPr>
            <p:spPr>
              <a:xfrm>
                <a:off x="3196075" y="2488525"/>
                <a:ext cx="63425" cy="12825"/>
              </a:xfrm>
              <a:custGeom>
                <a:avLst/>
                <a:gdLst/>
                <a:ahLst/>
                <a:cxnLst/>
                <a:rect l="l" t="t" r="r" b="b"/>
                <a:pathLst>
                  <a:path w="2537" h="513" fill="none" extrusionOk="0">
                    <a:moveTo>
                      <a:pt x="1" y="512"/>
                    </a:moveTo>
                    <a:lnTo>
                      <a:pt x="1" y="512"/>
                    </a:lnTo>
                    <a:lnTo>
                      <a:pt x="267" y="357"/>
                    </a:lnTo>
                    <a:lnTo>
                      <a:pt x="557" y="246"/>
                    </a:lnTo>
                    <a:lnTo>
                      <a:pt x="868" y="134"/>
                    </a:lnTo>
                    <a:lnTo>
                      <a:pt x="1179" y="68"/>
                    </a:lnTo>
                    <a:lnTo>
                      <a:pt x="1513" y="23"/>
                    </a:lnTo>
                    <a:lnTo>
                      <a:pt x="1847" y="1"/>
                    </a:lnTo>
                    <a:lnTo>
                      <a:pt x="2180" y="1"/>
                    </a:lnTo>
                    <a:lnTo>
                      <a:pt x="2536" y="23"/>
                    </a:lnTo>
                    <a:lnTo>
                      <a:pt x="2536" y="23"/>
                    </a:lnTo>
                    <a:lnTo>
                      <a:pt x="2180" y="1"/>
                    </a:lnTo>
                    <a:lnTo>
                      <a:pt x="1847" y="1"/>
                    </a:lnTo>
                    <a:lnTo>
                      <a:pt x="1513" y="23"/>
                    </a:lnTo>
                    <a:lnTo>
                      <a:pt x="1179" y="68"/>
                    </a:lnTo>
                    <a:lnTo>
                      <a:pt x="868" y="134"/>
                    </a:lnTo>
                    <a:lnTo>
                      <a:pt x="557" y="246"/>
                    </a:lnTo>
                    <a:lnTo>
                      <a:pt x="267" y="357"/>
                    </a:lnTo>
                    <a:lnTo>
                      <a:pt x="1" y="512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312;p51"/>
              <p:cNvSpPr/>
              <p:nvPr/>
            </p:nvSpPr>
            <p:spPr>
              <a:xfrm>
                <a:off x="3208875" y="2528025"/>
                <a:ext cx="13350" cy="3350"/>
              </a:xfrm>
              <a:custGeom>
                <a:avLst/>
                <a:gdLst/>
                <a:ahLst/>
                <a:cxnLst/>
                <a:rect l="l" t="t" r="r" b="b"/>
                <a:pathLst>
                  <a:path w="534" h="134" fill="none" extrusionOk="0">
                    <a:moveTo>
                      <a:pt x="0" y="134"/>
                    </a:moveTo>
                    <a:lnTo>
                      <a:pt x="0" y="134"/>
                    </a:lnTo>
                    <a:lnTo>
                      <a:pt x="245" y="67"/>
                    </a:lnTo>
                    <a:lnTo>
                      <a:pt x="245" y="67"/>
                    </a:lnTo>
                    <a:lnTo>
                      <a:pt x="534" y="0"/>
                    </a:lnTo>
                    <a:lnTo>
                      <a:pt x="534" y="0"/>
                    </a:lnTo>
                    <a:lnTo>
                      <a:pt x="245" y="67"/>
                    </a:lnTo>
                    <a:lnTo>
                      <a:pt x="245" y="67"/>
                    </a:lnTo>
                    <a:lnTo>
                      <a:pt x="0" y="134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313;p51"/>
              <p:cNvSpPr/>
              <p:nvPr/>
            </p:nvSpPr>
            <p:spPr>
              <a:xfrm>
                <a:off x="3192175" y="2564150"/>
                <a:ext cx="74550" cy="10050"/>
              </a:xfrm>
              <a:custGeom>
                <a:avLst/>
                <a:gdLst/>
                <a:ahLst/>
                <a:cxnLst/>
                <a:rect l="l" t="t" r="r" b="b"/>
                <a:pathLst>
                  <a:path w="2982" h="402" fill="none" extrusionOk="0">
                    <a:moveTo>
                      <a:pt x="757" y="68"/>
                    </a:moveTo>
                    <a:lnTo>
                      <a:pt x="757" y="68"/>
                    </a:lnTo>
                    <a:lnTo>
                      <a:pt x="1091" y="23"/>
                    </a:lnTo>
                    <a:lnTo>
                      <a:pt x="1447" y="1"/>
                    </a:lnTo>
                    <a:lnTo>
                      <a:pt x="1825" y="23"/>
                    </a:lnTo>
                    <a:lnTo>
                      <a:pt x="2247" y="68"/>
                    </a:lnTo>
                    <a:lnTo>
                      <a:pt x="2247" y="68"/>
                    </a:lnTo>
                    <a:lnTo>
                      <a:pt x="2625" y="134"/>
                    </a:lnTo>
                    <a:lnTo>
                      <a:pt x="2981" y="268"/>
                    </a:lnTo>
                    <a:lnTo>
                      <a:pt x="2981" y="268"/>
                    </a:lnTo>
                    <a:lnTo>
                      <a:pt x="2625" y="134"/>
                    </a:lnTo>
                    <a:lnTo>
                      <a:pt x="2247" y="68"/>
                    </a:lnTo>
                    <a:lnTo>
                      <a:pt x="2247" y="68"/>
                    </a:lnTo>
                    <a:lnTo>
                      <a:pt x="1825" y="23"/>
                    </a:lnTo>
                    <a:lnTo>
                      <a:pt x="1447" y="1"/>
                    </a:lnTo>
                    <a:lnTo>
                      <a:pt x="1091" y="23"/>
                    </a:lnTo>
                    <a:lnTo>
                      <a:pt x="757" y="68"/>
                    </a:lnTo>
                    <a:lnTo>
                      <a:pt x="757" y="68"/>
                    </a:lnTo>
                    <a:lnTo>
                      <a:pt x="535" y="134"/>
                    </a:lnTo>
                    <a:lnTo>
                      <a:pt x="334" y="201"/>
                    </a:lnTo>
                    <a:lnTo>
                      <a:pt x="157" y="290"/>
                    </a:lnTo>
                    <a:lnTo>
                      <a:pt x="1" y="401"/>
                    </a:lnTo>
                    <a:lnTo>
                      <a:pt x="1" y="401"/>
                    </a:lnTo>
                    <a:lnTo>
                      <a:pt x="157" y="290"/>
                    </a:lnTo>
                    <a:lnTo>
                      <a:pt x="334" y="201"/>
                    </a:lnTo>
                    <a:lnTo>
                      <a:pt x="535" y="134"/>
                    </a:lnTo>
                    <a:lnTo>
                      <a:pt x="757" y="68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314;p51"/>
              <p:cNvSpPr/>
              <p:nvPr/>
            </p:nvSpPr>
            <p:spPr>
              <a:xfrm>
                <a:off x="3277250" y="2576950"/>
                <a:ext cx="7275" cy="5025"/>
              </a:xfrm>
              <a:custGeom>
                <a:avLst/>
                <a:gdLst/>
                <a:ahLst/>
                <a:cxnLst/>
                <a:rect l="l" t="t" r="r" b="b"/>
                <a:pathLst>
                  <a:path w="291" h="201" fill="none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290" y="201"/>
                    </a:lnTo>
                    <a:lnTo>
                      <a:pt x="290" y="201"/>
                    </a:ln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315;p51"/>
              <p:cNvSpPr/>
              <p:nvPr/>
            </p:nvSpPr>
            <p:spPr>
              <a:xfrm>
                <a:off x="3273375" y="2492425"/>
                <a:ext cx="6125" cy="2250"/>
              </a:xfrm>
              <a:custGeom>
                <a:avLst/>
                <a:gdLst/>
                <a:ahLst/>
                <a:cxnLst/>
                <a:rect l="l" t="t" r="r" b="b"/>
                <a:pathLst>
                  <a:path w="245" h="90" fill="none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111" y="45"/>
                    </a:lnTo>
                    <a:lnTo>
                      <a:pt x="245" y="90"/>
                    </a:lnTo>
                    <a:lnTo>
                      <a:pt x="245" y="90"/>
                    </a:lnTo>
                    <a:lnTo>
                      <a:pt x="111" y="45"/>
                    </a:lnTo>
                    <a:lnTo>
                      <a:pt x="0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1316;p51"/>
              <p:cNvSpPr/>
              <p:nvPr/>
            </p:nvSpPr>
            <p:spPr>
              <a:xfrm>
                <a:off x="3303950" y="2472975"/>
                <a:ext cx="176850" cy="197975"/>
              </a:xfrm>
              <a:custGeom>
                <a:avLst/>
                <a:gdLst/>
                <a:ahLst/>
                <a:cxnLst/>
                <a:rect l="l" t="t" r="r" b="b"/>
                <a:pathLst>
                  <a:path w="7074" h="7919" fill="none" extrusionOk="0">
                    <a:moveTo>
                      <a:pt x="7074" y="2358"/>
                    </a:moveTo>
                    <a:lnTo>
                      <a:pt x="7074" y="2358"/>
                    </a:lnTo>
                    <a:lnTo>
                      <a:pt x="6918" y="2069"/>
                    </a:lnTo>
                    <a:lnTo>
                      <a:pt x="6762" y="1802"/>
                    </a:lnTo>
                    <a:lnTo>
                      <a:pt x="6584" y="1579"/>
                    </a:lnTo>
                    <a:lnTo>
                      <a:pt x="6407" y="1379"/>
                    </a:lnTo>
                    <a:lnTo>
                      <a:pt x="6407" y="1379"/>
                    </a:lnTo>
                    <a:lnTo>
                      <a:pt x="6095" y="1090"/>
                    </a:lnTo>
                    <a:lnTo>
                      <a:pt x="5806" y="845"/>
                    </a:lnTo>
                    <a:lnTo>
                      <a:pt x="5472" y="645"/>
                    </a:lnTo>
                    <a:lnTo>
                      <a:pt x="5116" y="445"/>
                    </a:lnTo>
                    <a:lnTo>
                      <a:pt x="4761" y="289"/>
                    </a:lnTo>
                    <a:lnTo>
                      <a:pt x="4382" y="178"/>
                    </a:lnTo>
                    <a:lnTo>
                      <a:pt x="4004" y="89"/>
                    </a:lnTo>
                    <a:lnTo>
                      <a:pt x="3582" y="22"/>
                    </a:lnTo>
                    <a:lnTo>
                      <a:pt x="3582" y="22"/>
                    </a:lnTo>
                    <a:lnTo>
                      <a:pt x="3181" y="0"/>
                    </a:lnTo>
                    <a:lnTo>
                      <a:pt x="2781" y="22"/>
                    </a:lnTo>
                    <a:lnTo>
                      <a:pt x="2425" y="89"/>
                    </a:lnTo>
                    <a:lnTo>
                      <a:pt x="2069" y="200"/>
                    </a:lnTo>
                    <a:lnTo>
                      <a:pt x="1736" y="356"/>
                    </a:lnTo>
                    <a:lnTo>
                      <a:pt x="1424" y="556"/>
                    </a:lnTo>
                    <a:lnTo>
                      <a:pt x="1135" y="801"/>
                    </a:lnTo>
                    <a:lnTo>
                      <a:pt x="890" y="1090"/>
                    </a:lnTo>
                    <a:lnTo>
                      <a:pt x="1" y="7296"/>
                    </a:lnTo>
                    <a:lnTo>
                      <a:pt x="1" y="7296"/>
                    </a:lnTo>
                    <a:lnTo>
                      <a:pt x="268" y="7029"/>
                    </a:lnTo>
                    <a:lnTo>
                      <a:pt x="557" y="6784"/>
                    </a:lnTo>
                    <a:lnTo>
                      <a:pt x="868" y="6584"/>
                    </a:lnTo>
                    <a:lnTo>
                      <a:pt x="1179" y="6428"/>
                    </a:lnTo>
                    <a:lnTo>
                      <a:pt x="1535" y="6317"/>
                    </a:lnTo>
                    <a:lnTo>
                      <a:pt x="1913" y="6250"/>
                    </a:lnTo>
                    <a:lnTo>
                      <a:pt x="2292" y="6228"/>
                    </a:lnTo>
                    <a:lnTo>
                      <a:pt x="2692" y="6250"/>
                    </a:lnTo>
                    <a:lnTo>
                      <a:pt x="2692" y="6250"/>
                    </a:lnTo>
                    <a:lnTo>
                      <a:pt x="3115" y="6317"/>
                    </a:lnTo>
                    <a:lnTo>
                      <a:pt x="3515" y="6406"/>
                    </a:lnTo>
                    <a:lnTo>
                      <a:pt x="3893" y="6517"/>
                    </a:lnTo>
                    <a:lnTo>
                      <a:pt x="4249" y="6673"/>
                    </a:lnTo>
                    <a:lnTo>
                      <a:pt x="4583" y="6851"/>
                    </a:lnTo>
                    <a:lnTo>
                      <a:pt x="4916" y="7073"/>
                    </a:lnTo>
                    <a:lnTo>
                      <a:pt x="5228" y="7318"/>
                    </a:lnTo>
                    <a:lnTo>
                      <a:pt x="5517" y="7585"/>
                    </a:lnTo>
                    <a:lnTo>
                      <a:pt x="5517" y="7585"/>
                    </a:lnTo>
                    <a:lnTo>
                      <a:pt x="5673" y="7741"/>
                    </a:lnTo>
                    <a:lnTo>
                      <a:pt x="5806" y="7919"/>
                    </a:lnTo>
                    <a:lnTo>
                      <a:pt x="7074" y="2358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1317;p51"/>
              <p:cNvSpPr/>
              <p:nvPr/>
            </p:nvSpPr>
            <p:spPr>
              <a:xfrm>
                <a:off x="3431850" y="2602525"/>
                <a:ext cx="11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45" h="68" fill="none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45" y="67"/>
                    </a:lnTo>
                    <a:lnTo>
                      <a:pt x="45" y="67"/>
                    </a:lnTo>
                    <a:lnTo>
                      <a:pt x="0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1318;p51"/>
              <p:cNvSpPr/>
              <p:nvPr/>
            </p:nvSpPr>
            <p:spPr>
              <a:xfrm>
                <a:off x="3382350" y="2581400"/>
                <a:ext cx="40625" cy="13375"/>
              </a:xfrm>
              <a:custGeom>
                <a:avLst/>
                <a:gdLst/>
                <a:ahLst/>
                <a:cxnLst/>
                <a:rect l="l" t="t" r="r" b="b"/>
                <a:pathLst>
                  <a:path w="1625" h="535" fill="none" extrusionOk="0">
                    <a:moveTo>
                      <a:pt x="1424" y="401"/>
                    </a:moveTo>
                    <a:lnTo>
                      <a:pt x="1424" y="401"/>
                    </a:lnTo>
                    <a:lnTo>
                      <a:pt x="1625" y="534"/>
                    </a:lnTo>
                    <a:lnTo>
                      <a:pt x="1625" y="534"/>
                    </a:lnTo>
                    <a:lnTo>
                      <a:pt x="1424" y="401"/>
                    </a:lnTo>
                    <a:lnTo>
                      <a:pt x="1424" y="401"/>
                    </a:lnTo>
                    <a:lnTo>
                      <a:pt x="1157" y="267"/>
                    </a:lnTo>
                    <a:lnTo>
                      <a:pt x="868" y="178"/>
                    </a:lnTo>
                    <a:lnTo>
                      <a:pt x="601" y="89"/>
                    </a:lnTo>
                    <a:lnTo>
                      <a:pt x="312" y="23"/>
                    </a:lnTo>
                    <a:lnTo>
                      <a:pt x="312" y="23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312" y="23"/>
                    </a:lnTo>
                    <a:lnTo>
                      <a:pt x="312" y="23"/>
                    </a:lnTo>
                    <a:lnTo>
                      <a:pt x="601" y="89"/>
                    </a:lnTo>
                    <a:lnTo>
                      <a:pt x="868" y="178"/>
                    </a:lnTo>
                    <a:lnTo>
                      <a:pt x="1157" y="267"/>
                    </a:lnTo>
                    <a:lnTo>
                      <a:pt x="1424" y="40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1319;p51"/>
              <p:cNvSpPr/>
              <p:nvPr/>
            </p:nvSpPr>
            <p:spPr>
              <a:xfrm>
                <a:off x="3332875" y="2548600"/>
                <a:ext cx="62850" cy="8900"/>
              </a:xfrm>
              <a:custGeom>
                <a:avLst/>
                <a:gdLst/>
                <a:ahLst/>
                <a:cxnLst/>
                <a:rect l="l" t="t" r="r" b="b"/>
                <a:pathLst>
                  <a:path w="2514" h="356" fill="none" extrusionOk="0">
                    <a:moveTo>
                      <a:pt x="1201" y="22"/>
                    </a:moveTo>
                    <a:lnTo>
                      <a:pt x="1201" y="22"/>
                    </a:lnTo>
                    <a:lnTo>
                      <a:pt x="1468" y="0"/>
                    </a:lnTo>
                    <a:lnTo>
                      <a:pt x="1757" y="0"/>
                    </a:lnTo>
                    <a:lnTo>
                      <a:pt x="2069" y="0"/>
                    </a:lnTo>
                    <a:lnTo>
                      <a:pt x="2402" y="45"/>
                    </a:lnTo>
                    <a:lnTo>
                      <a:pt x="2402" y="45"/>
                    </a:lnTo>
                    <a:lnTo>
                      <a:pt x="2514" y="67"/>
                    </a:lnTo>
                    <a:lnTo>
                      <a:pt x="2514" y="67"/>
                    </a:lnTo>
                    <a:lnTo>
                      <a:pt x="2402" y="45"/>
                    </a:lnTo>
                    <a:lnTo>
                      <a:pt x="2402" y="45"/>
                    </a:lnTo>
                    <a:lnTo>
                      <a:pt x="2069" y="0"/>
                    </a:lnTo>
                    <a:lnTo>
                      <a:pt x="1757" y="0"/>
                    </a:lnTo>
                    <a:lnTo>
                      <a:pt x="1468" y="0"/>
                    </a:lnTo>
                    <a:lnTo>
                      <a:pt x="1201" y="22"/>
                    </a:lnTo>
                    <a:lnTo>
                      <a:pt x="1201" y="22"/>
                    </a:lnTo>
                    <a:lnTo>
                      <a:pt x="979" y="67"/>
                    </a:lnTo>
                    <a:lnTo>
                      <a:pt x="712" y="134"/>
                    </a:lnTo>
                    <a:lnTo>
                      <a:pt x="0" y="356"/>
                    </a:lnTo>
                    <a:lnTo>
                      <a:pt x="0" y="356"/>
                    </a:lnTo>
                    <a:lnTo>
                      <a:pt x="712" y="134"/>
                    </a:lnTo>
                    <a:lnTo>
                      <a:pt x="979" y="67"/>
                    </a:lnTo>
                    <a:lnTo>
                      <a:pt x="1201" y="22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1320;p51"/>
              <p:cNvSpPr/>
              <p:nvPr/>
            </p:nvSpPr>
            <p:spPr>
              <a:xfrm>
                <a:off x="3387375" y="2507450"/>
                <a:ext cx="67850" cy="41175"/>
              </a:xfrm>
              <a:custGeom>
                <a:avLst/>
                <a:gdLst/>
                <a:ahLst/>
                <a:cxnLst/>
                <a:rect l="l" t="t" r="r" b="b"/>
                <a:pathLst>
                  <a:path w="2714" h="1647" fill="none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289" y="0"/>
                    </a:lnTo>
                    <a:lnTo>
                      <a:pt x="534" y="22"/>
                    </a:lnTo>
                    <a:lnTo>
                      <a:pt x="534" y="22"/>
                    </a:lnTo>
                    <a:lnTo>
                      <a:pt x="867" y="89"/>
                    </a:lnTo>
                    <a:lnTo>
                      <a:pt x="1179" y="200"/>
                    </a:lnTo>
                    <a:lnTo>
                      <a:pt x="1468" y="334"/>
                    </a:lnTo>
                    <a:lnTo>
                      <a:pt x="1757" y="512"/>
                    </a:lnTo>
                    <a:lnTo>
                      <a:pt x="2024" y="734"/>
                    </a:lnTo>
                    <a:lnTo>
                      <a:pt x="2269" y="1001"/>
                    </a:lnTo>
                    <a:lnTo>
                      <a:pt x="2491" y="1290"/>
                    </a:lnTo>
                    <a:lnTo>
                      <a:pt x="2714" y="1646"/>
                    </a:lnTo>
                    <a:lnTo>
                      <a:pt x="2714" y="1646"/>
                    </a:lnTo>
                    <a:lnTo>
                      <a:pt x="2491" y="1290"/>
                    </a:lnTo>
                    <a:lnTo>
                      <a:pt x="2269" y="1001"/>
                    </a:lnTo>
                    <a:lnTo>
                      <a:pt x="2024" y="734"/>
                    </a:lnTo>
                    <a:lnTo>
                      <a:pt x="1757" y="512"/>
                    </a:lnTo>
                    <a:lnTo>
                      <a:pt x="1468" y="334"/>
                    </a:lnTo>
                    <a:lnTo>
                      <a:pt x="1179" y="200"/>
                    </a:lnTo>
                    <a:lnTo>
                      <a:pt x="867" y="89"/>
                    </a:lnTo>
                    <a:lnTo>
                      <a:pt x="534" y="22"/>
                    </a:lnTo>
                    <a:lnTo>
                      <a:pt x="534" y="22"/>
                    </a:lnTo>
                    <a:lnTo>
                      <a:pt x="289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1321;p51"/>
              <p:cNvSpPr/>
              <p:nvPr/>
            </p:nvSpPr>
            <p:spPr>
              <a:xfrm>
                <a:off x="3351775" y="2509675"/>
                <a:ext cx="16150" cy="4475"/>
              </a:xfrm>
              <a:custGeom>
                <a:avLst/>
                <a:gdLst/>
                <a:ahLst/>
                <a:cxnLst/>
                <a:rect l="l" t="t" r="r" b="b"/>
                <a:pathLst>
                  <a:path w="646" h="179" fill="none" extrusionOk="0">
                    <a:moveTo>
                      <a:pt x="0" y="178"/>
                    </a:moveTo>
                    <a:lnTo>
                      <a:pt x="0" y="178"/>
                    </a:lnTo>
                    <a:lnTo>
                      <a:pt x="312" y="89"/>
                    </a:lnTo>
                    <a:lnTo>
                      <a:pt x="646" y="0"/>
                    </a:lnTo>
                    <a:lnTo>
                      <a:pt x="646" y="0"/>
                    </a:lnTo>
                    <a:lnTo>
                      <a:pt x="312" y="89"/>
                    </a:lnTo>
                    <a:lnTo>
                      <a:pt x="0" y="178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322;p51"/>
              <p:cNvSpPr/>
              <p:nvPr/>
            </p:nvSpPr>
            <p:spPr>
              <a:xfrm>
                <a:off x="3365675" y="2580275"/>
                <a:ext cx="5025" cy="600"/>
              </a:xfrm>
              <a:custGeom>
                <a:avLst/>
                <a:gdLst/>
                <a:ahLst/>
                <a:cxnLst/>
                <a:rect l="l" t="t" r="r" b="b"/>
                <a:pathLst>
                  <a:path w="201" h="24" fill="none" extrusionOk="0">
                    <a:moveTo>
                      <a:pt x="45" y="1"/>
                    </a:moveTo>
                    <a:lnTo>
                      <a:pt x="45" y="1"/>
                    </a:lnTo>
                    <a:lnTo>
                      <a:pt x="201" y="1"/>
                    </a:lnTo>
                    <a:lnTo>
                      <a:pt x="201" y="1"/>
                    </a:lnTo>
                    <a:lnTo>
                      <a:pt x="45" y="1"/>
                    </a:lnTo>
                    <a:lnTo>
                      <a:pt x="45" y="1"/>
                    </a:lnTo>
                    <a:lnTo>
                      <a:pt x="1" y="23"/>
                    </a:lnTo>
                    <a:lnTo>
                      <a:pt x="1" y="23"/>
                    </a:lnTo>
                    <a:lnTo>
                      <a:pt x="45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323;p51"/>
              <p:cNvSpPr/>
              <p:nvPr/>
            </p:nvSpPr>
            <p:spPr>
              <a:xfrm>
                <a:off x="3329525" y="2581950"/>
                <a:ext cx="23950" cy="6700"/>
              </a:xfrm>
              <a:custGeom>
                <a:avLst/>
                <a:gdLst/>
                <a:ahLst/>
                <a:cxnLst/>
                <a:rect l="l" t="t" r="r" b="b"/>
                <a:pathLst>
                  <a:path w="958" h="268" fill="none" extrusionOk="0">
                    <a:moveTo>
                      <a:pt x="1" y="268"/>
                    </a:moveTo>
                    <a:lnTo>
                      <a:pt x="1" y="268"/>
                    </a:lnTo>
                    <a:lnTo>
                      <a:pt x="245" y="179"/>
                    </a:lnTo>
                    <a:lnTo>
                      <a:pt x="490" y="112"/>
                    </a:lnTo>
                    <a:lnTo>
                      <a:pt x="713" y="45"/>
                    </a:lnTo>
                    <a:lnTo>
                      <a:pt x="957" y="1"/>
                    </a:lnTo>
                    <a:lnTo>
                      <a:pt x="957" y="1"/>
                    </a:lnTo>
                    <a:lnTo>
                      <a:pt x="713" y="45"/>
                    </a:lnTo>
                    <a:lnTo>
                      <a:pt x="490" y="112"/>
                    </a:lnTo>
                    <a:lnTo>
                      <a:pt x="245" y="179"/>
                    </a:lnTo>
                    <a:lnTo>
                      <a:pt x="1" y="268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324;p51"/>
              <p:cNvSpPr/>
              <p:nvPr/>
            </p:nvSpPr>
            <p:spPr>
              <a:xfrm>
                <a:off x="3407950" y="2553600"/>
                <a:ext cx="11700" cy="6700"/>
              </a:xfrm>
              <a:custGeom>
                <a:avLst/>
                <a:gdLst/>
                <a:ahLst/>
                <a:cxnLst/>
                <a:rect l="l" t="t" r="r" b="b"/>
                <a:pathLst>
                  <a:path w="468" h="268" fill="none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245" y="111"/>
                    </a:lnTo>
                    <a:lnTo>
                      <a:pt x="467" y="267"/>
                    </a:lnTo>
                    <a:lnTo>
                      <a:pt x="467" y="267"/>
                    </a:lnTo>
                    <a:lnTo>
                      <a:pt x="245" y="111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1325;p51"/>
              <p:cNvSpPr/>
              <p:nvPr/>
            </p:nvSpPr>
            <p:spPr>
              <a:xfrm>
                <a:off x="3159925" y="2609750"/>
                <a:ext cx="289175" cy="90125"/>
              </a:xfrm>
              <a:custGeom>
                <a:avLst/>
                <a:gdLst/>
                <a:ahLst/>
                <a:cxnLst/>
                <a:rect l="l" t="t" r="r" b="b"/>
                <a:pathLst>
                  <a:path w="11567" h="3605" extrusionOk="0">
                    <a:moveTo>
                      <a:pt x="2247" y="1"/>
                    </a:moveTo>
                    <a:lnTo>
                      <a:pt x="1869" y="45"/>
                    </a:lnTo>
                    <a:lnTo>
                      <a:pt x="1491" y="134"/>
                    </a:lnTo>
                    <a:lnTo>
                      <a:pt x="1113" y="245"/>
                    </a:lnTo>
                    <a:lnTo>
                      <a:pt x="735" y="401"/>
                    </a:lnTo>
                    <a:lnTo>
                      <a:pt x="379" y="579"/>
                    </a:lnTo>
                    <a:lnTo>
                      <a:pt x="201" y="690"/>
                    </a:lnTo>
                    <a:lnTo>
                      <a:pt x="1" y="824"/>
                    </a:lnTo>
                    <a:lnTo>
                      <a:pt x="223" y="979"/>
                    </a:lnTo>
                    <a:lnTo>
                      <a:pt x="379" y="1113"/>
                    </a:lnTo>
                    <a:lnTo>
                      <a:pt x="490" y="1269"/>
                    </a:lnTo>
                    <a:lnTo>
                      <a:pt x="601" y="1402"/>
                    </a:lnTo>
                    <a:lnTo>
                      <a:pt x="668" y="1558"/>
                    </a:lnTo>
                    <a:lnTo>
                      <a:pt x="735" y="1714"/>
                    </a:lnTo>
                    <a:lnTo>
                      <a:pt x="801" y="1869"/>
                    </a:lnTo>
                    <a:lnTo>
                      <a:pt x="824" y="2025"/>
                    </a:lnTo>
                    <a:lnTo>
                      <a:pt x="846" y="2203"/>
                    </a:lnTo>
                    <a:lnTo>
                      <a:pt x="846" y="2359"/>
                    </a:lnTo>
                    <a:lnTo>
                      <a:pt x="1713" y="2403"/>
                    </a:lnTo>
                    <a:lnTo>
                      <a:pt x="2625" y="2470"/>
                    </a:lnTo>
                    <a:lnTo>
                      <a:pt x="3560" y="2559"/>
                    </a:lnTo>
                    <a:lnTo>
                      <a:pt x="4494" y="2648"/>
                    </a:lnTo>
                    <a:lnTo>
                      <a:pt x="5695" y="2826"/>
                    </a:lnTo>
                    <a:lnTo>
                      <a:pt x="6451" y="2937"/>
                    </a:lnTo>
                    <a:lnTo>
                      <a:pt x="6451" y="2937"/>
                    </a:lnTo>
                    <a:lnTo>
                      <a:pt x="6429" y="2714"/>
                    </a:lnTo>
                    <a:lnTo>
                      <a:pt x="6384" y="2092"/>
                    </a:lnTo>
                    <a:lnTo>
                      <a:pt x="6429" y="2069"/>
                    </a:lnTo>
                    <a:lnTo>
                      <a:pt x="6807" y="1869"/>
                    </a:lnTo>
                    <a:lnTo>
                      <a:pt x="7074" y="1758"/>
                    </a:lnTo>
                    <a:lnTo>
                      <a:pt x="7185" y="2381"/>
                    </a:lnTo>
                    <a:lnTo>
                      <a:pt x="7185" y="2448"/>
                    </a:lnTo>
                    <a:lnTo>
                      <a:pt x="7296" y="2981"/>
                    </a:lnTo>
                    <a:lnTo>
                      <a:pt x="10699" y="3604"/>
                    </a:lnTo>
                    <a:lnTo>
                      <a:pt x="10722" y="3426"/>
                    </a:lnTo>
                    <a:lnTo>
                      <a:pt x="10744" y="3293"/>
                    </a:lnTo>
                    <a:lnTo>
                      <a:pt x="10788" y="3137"/>
                    </a:lnTo>
                    <a:lnTo>
                      <a:pt x="10855" y="3026"/>
                    </a:lnTo>
                    <a:lnTo>
                      <a:pt x="10944" y="2915"/>
                    </a:lnTo>
                    <a:lnTo>
                      <a:pt x="11033" y="2803"/>
                    </a:lnTo>
                    <a:lnTo>
                      <a:pt x="11122" y="2714"/>
                    </a:lnTo>
                    <a:lnTo>
                      <a:pt x="11256" y="2625"/>
                    </a:lnTo>
                    <a:lnTo>
                      <a:pt x="11389" y="2536"/>
                    </a:lnTo>
                    <a:lnTo>
                      <a:pt x="11567" y="2448"/>
                    </a:lnTo>
                    <a:lnTo>
                      <a:pt x="11434" y="2270"/>
                    </a:lnTo>
                    <a:lnTo>
                      <a:pt x="11278" y="2114"/>
                    </a:lnTo>
                    <a:lnTo>
                      <a:pt x="10989" y="1847"/>
                    </a:lnTo>
                    <a:lnTo>
                      <a:pt x="10677" y="1602"/>
                    </a:lnTo>
                    <a:lnTo>
                      <a:pt x="10344" y="1380"/>
                    </a:lnTo>
                    <a:lnTo>
                      <a:pt x="10010" y="1202"/>
                    </a:lnTo>
                    <a:lnTo>
                      <a:pt x="9654" y="1046"/>
                    </a:lnTo>
                    <a:lnTo>
                      <a:pt x="9276" y="935"/>
                    </a:lnTo>
                    <a:lnTo>
                      <a:pt x="8876" y="846"/>
                    </a:lnTo>
                    <a:lnTo>
                      <a:pt x="8453" y="779"/>
                    </a:lnTo>
                    <a:lnTo>
                      <a:pt x="8053" y="757"/>
                    </a:lnTo>
                    <a:lnTo>
                      <a:pt x="7674" y="779"/>
                    </a:lnTo>
                    <a:lnTo>
                      <a:pt x="7296" y="846"/>
                    </a:lnTo>
                    <a:lnTo>
                      <a:pt x="6940" y="957"/>
                    </a:lnTo>
                    <a:lnTo>
                      <a:pt x="6629" y="1113"/>
                    </a:lnTo>
                    <a:lnTo>
                      <a:pt x="6318" y="1313"/>
                    </a:lnTo>
                    <a:lnTo>
                      <a:pt x="6029" y="1558"/>
                    </a:lnTo>
                    <a:lnTo>
                      <a:pt x="5762" y="1825"/>
                    </a:lnTo>
                    <a:lnTo>
                      <a:pt x="5584" y="1491"/>
                    </a:lnTo>
                    <a:lnTo>
                      <a:pt x="5383" y="1180"/>
                    </a:lnTo>
                    <a:lnTo>
                      <a:pt x="5139" y="891"/>
                    </a:lnTo>
                    <a:lnTo>
                      <a:pt x="4872" y="668"/>
                    </a:lnTo>
                    <a:lnTo>
                      <a:pt x="4560" y="446"/>
                    </a:lnTo>
                    <a:lnTo>
                      <a:pt x="4227" y="290"/>
                    </a:lnTo>
                    <a:lnTo>
                      <a:pt x="3871" y="157"/>
                    </a:lnTo>
                    <a:lnTo>
                      <a:pt x="3471" y="68"/>
                    </a:lnTo>
                    <a:lnTo>
                      <a:pt x="3048" y="23"/>
                    </a:lnTo>
                    <a:lnTo>
                      <a:pt x="2648" y="1"/>
                    </a:lnTo>
                    <a:close/>
                  </a:path>
                </a:pathLst>
              </a:custGeom>
              <a:solidFill>
                <a:srgbClr val="EFE8A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1326;p51"/>
              <p:cNvSpPr/>
              <p:nvPr/>
            </p:nvSpPr>
            <p:spPr>
              <a:xfrm>
                <a:off x="3159925" y="2609750"/>
                <a:ext cx="289175" cy="90125"/>
              </a:xfrm>
              <a:custGeom>
                <a:avLst/>
                <a:gdLst/>
                <a:ahLst/>
                <a:cxnLst/>
                <a:rect l="l" t="t" r="r" b="b"/>
                <a:pathLst>
                  <a:path w="11567" h="3605" fill="none" extrusionOk="0">
                    <a:moveTo>
                      <a:pt x="11567" y="2448"/>
                    </a:moveTo>
                    <a:lnTo>
                      <a:pt x="11567" y="2448"/>
                    </a:lnTo>
                    <a:lnTo>
                      <a:pt x="11434" y="2270"/>
                    </a:lnTo>
                    <a:lnTo>
                      <a:pt x="11278" y="2114"/>
                    </a:lnTo>
                    <a:lnTo>
                      <a:pt x="11278" y="2114"/>
                    </a:lnTo>
                    <a:lnTo>
                      <a:pt x="10989" y="1847"/>
                    </a:lnTo>
                    <a:lnTo>
                      <a:pt x="10677" y="1602"/>
                    </a:lnTo>
                    <a:lnTo>
                      <a:pt x="10344" y="1380"/>
                    </a:lnTo>
                    <a:lnTo>
                      <a:pt x="10010" y="1202"/>
                    </a:lnTo>
                    <a:lnTo>
                      <a:pt x="9654" y="1046"/>
                    </a:lnTo>
                    <a:lnTo>
                      <a:pt x="9276" y="935"/>
                    </a:lnTo>
                    <a:lnTo>
                      <a:pt x="8876" y="846"/>
                    </a:lnTo>
                    <a:lnTo>
                      <a:pt x="8453" y="779"/>
                    </a:lnTo>
                    <a:lnTo>
                      <a:pt x="8453" y="779"/>
                    </a:lnTo>
                    <a:lnTo>
                      <a:pt x="8053" y="757"/>
                    </a:lnTo>
                    <a:lnTo>
                      <a:pt x="7674" y="779"/>
                    </a:lnTo>
                    <a:lnTo>
                      <a:pt x="7296" y="846"/>
                    </a:lnTo>
                    <a:lnTo>
                      <a:pt x="6940" y="957"/>
                    </a:lnTo>
                    <a:lnTo>
                      <a:pt x="6629" y="1113"/>
                    </a:lnTo>
                    <a:lnTo>
                      <a:pt x="6318" y="1313"/>
                    </a:lnTo>
                    <a:lnTo>
                      <a:pt x="6029" y="1558"/>
                    </a:lnTo>
                    <a:lnTo>
                      <a:pt x="5762" y="1825"/>
                    </a:lnTo>
                    <a:lnTo>
                      <a:pt x="5762" y="1825"/>
                    </a:lnTo>
                    <a:lnTo>
                      <a:pt x="5584" y="1491"/>
                    </a:lnTo>
                    <a:lnTo>
                      <a:pt x="5383" y="1180"/>
                    </a:lnTo>
                    <a:lnTo>
                      <a:pt x="5139" y="891"/>
                    </a:lnTo>
                    <a:lnTo>
                      <a:pt x="4872" y="668"/>
                    </a:lnTo>
                    <a:lnTo>
                      <a:pt x="4560" y="446"/>
                    </a:lnTo>
                    <a:lnTo>
                      <a:pt x="4227" y="290"/>
                    </a:lnTo>
                    <a:lnTo>
                      <a:pt x="3871" y="157"/>
                    </a:lnTo>
                    <a:lnTo>
                      <a:pt x="3471" y="68"/>
                    </a:lnTo>
                    <a:lnTo>
                      <a:pt x="3471" y="68"/>
                    </a:lnTo>
                    <a:lnTo>
                      <a:pt x="3048" y="23"/>
                    </a:lnTo>
                    <a:lnTo>
                      <a:pt x="2648" y="1"/>
                    </a:lnTo>
                    <a:lnTo>
                      <a:pt x="2247" y="1"/>
                    </a:lnTo>
                    <a:lnTo>
                      <a:pt x="1869" y="45"/>
                    </a:lnTo>
                    <a:lnTo>
                      <a:pt x="1491" y="134"/>
                    </a:lnTo>
                    <a:lnTo>
                      <a:pt x="1113" y="245"/>
                    </a:lnTo>
                    <a:lnTo>
                      <a:pt x="735" y="401"/>
                    </a:lnTo>
                    <a:lnTo>
                      <a:pt x="379" y="579"/>
                    </a:lnTo>
                    <a:lnTo>
                      <a:pt x="379" y="579"/>
                    </a:lnTo>
                    <a:lnTo>
                      <a:pt x="201" y="690"/>
                    </a:lnTo>
                    <a:lnTo>
                      <a:pt x="1" y="824"/>
                    </a:lnTo>
                    <a:lnTo>
                      <a:pt x="1" y="824"/>
                    </a:lnTo>
                    <a:lnTo>
                      <a:pt x="223" y="979"/>
                    </a:lnTo>
                    <a:lnTo>
                      <a:pt x="379" y="1113"/>
                    </a:lnTo>
                    <a:lnTo>
                      <a:pt x="379" y="1113"/>
                    </a:lnTo>
                    <a:lnTo>
                      <a:pt x="490" y="1269"/>
                    </a:lnTo>
                    <a:lnTo>
                      <a:pt x="601" y="1402"/>
                    </a:lnTo>
                    <a:lnTo>
                      <a:pt x="668" y="1558"/>
                    </a:lnTo>
                    <a:lnTo>
                      <a:pt x="735" y="1714"/>
                    </a:lnTo>
                    <a:lnTo>
                      <a:pt x="801" y="1869"/>
                    </a:lnTo>
                    <a:lnTo>
                      <a:pt x="824" y="2025"/>
                    </a:lnTo>
                    <a:lnTo>
                      <a:pt x="846" y="2203"/>
                    </a:lnTo>
                    <a:lnTo>
                      <a:pt x="846" y="2359"/>
                    </a:lnTo>
                    <a:lnTo>
                      <a:pt x="846" y="2359"/>
                    </a:lnTo>
                    <a:lnTo>
                      <a:pt x="1713" y="2403"/>
                    </a:lnTo>
                    <a:lnTo>
                      <a:pt x="2625" y="2470"/>
                    </a:lnTo>
                    <a:lnTo>
                      <a:pt x="3560" y="2559"/>
                    </a:lnTo>
                    <a:lnTo>
                      <a:pt x="4494" y="2648"/>
                    </a:lnTo>
                    <a:lnTo>
                      <a:pt x="5695" y="2826"/>
                    </a:lnTo>
                    <a:lnTo>
                      <a:pt x="6451" y="2937"/>
                    </a:lnTo>
                    <a:lnTo>
                      <a:pt x="6451" y="2937"/>
                    </a:lnTo>
                    <a:lnTo>
                      <a:pt x="6429" y="2714"/>
                    </a:lnTo>
                    <a:lnTo>
                      <a:pt x="6429" y="2714"/>
                    </a:lnTo>
                    <a:lnTo>
                      <a:pt x="6384" y="2092"/>
                    </a:lnTo>
                    <a:lnTo>
                      <a:pt x="6384" y="2092"/>
                    </a:lnTo>
                    <a:lnTo>
                      <a:pt x="6206" y="2158"/>
                    </a:lnTo>
                    <a:lnTo>
                      <a:pt x="6206" y="2158"/>
                    </a:lnTo>
                    <a:lnTo>
                      <a:pt x="6384" y="2092"/>
                    </a:lnTo>
                    <a:lnTo>
                      <a:pt x="6384" y="2092"/>
                    </a:lnTo>
                    <a:lnTo>
                      <a:pt x="6429" y="2069"/>
                    </a:lnTo>
                    <a:lnTo>
                      <a:pt x="6429" y="2069"/>
                    </a:lnTo>
                    <a:lnTo>
                      <a:pt x="6807" y="1869"/>
                    </a:lnTo>
                    <a:lnTo>
                      <a:pt x="6807" y="1869"/>
                    </a:lnTo>
                    <a:lnTo>
                      <a:pt x="7074" y="1758"/>
                    </a:lnTo>
                    <a:lnTo>
                      <a:pt x="7074" y="1758"/>
                    </a:lnTo>
                    <a:lnTo>
                      <a:pt x="7385" y="1625"/>
                    </a:lnTo>
                    <a:lnTo>
                      <a:pt x="7385" y="1625"/>
                    </a:lnTo>
                    <a:lnTo>
                      <a:pt x="7074" y="1758"/>
                    </a:lnTo>
                    <a:lnTo>
                      <a:pt x="7074" y="1758"/>
                    </a:lnTo>
                    <a:lnTo>
                      <a:pt x="7185" y="2381"/>
                    </a:lnTo>
                    <a:lnTo>
                      <a:pt x="7185" y="2381"/>
                    </a:lnTo>
                    <a:lnTo>
                      <a:pt x="7452" y="2336"/>
                    </a:lnTo>
                    <a:lnTo>
                      <a:pt x="7741" y="2314"/>
                    </a:lnTo>
                    <a:lnTo>
                      <a:pt x="8053" y="2292"/>
                    </a:lnTo>
                    <a:lnTo>
                      <a:pt x="8364" y="2314"/>
                    </a:lnTo>
                    <a:lnTo>
                      <a:pt x="8364" y="2314"/>
                    </a:lnTo>
                    <a:lnTo>
                      <a:pt x="8053" y="2292"/>
                    </a:lnTo>
                    <a:lnTo>
                      <a:pt x="7741" y="2314"/>
                    </a:lnTo>
                    <a:lnTo>
                      <a:pt x="7452" y="2336"/>
                    </a:lnTo>
                    <a:lnTo>
                      <a:pt x="7185" y="2381"/>
                    </a:lnTo>
                    <a:lnTo>
                      <a:pt x="7185" y="2381"/>
                    </a:lnTo>
                    <a:lnTo>
                      <a:pt x="7185" y="2448"/>
                    </a:lnTo>
                    <a:lnTo>
                      <a:pt x="7185" y="2448"/>
                    </a:lnTo>
                    <a:lnTo>
                      <a:pt x="7296" y="2981"/>
                    </a:lnTo>
                    <a:lnTo>
                      <a:pt x="10699" y="3604"/>
                    </a:lnTo>
                    <a:lnTo>
                      <a:pt x="10699" y="3604"/>
                    </a:lnTo>
                    <a:lnTo>
                      <a:pt x="10722" y="3426"/>
                    </a:lnTo>
                    <a:lnTo>
                      <a:pt x="10744" y="3293"/>
                    </a:lnTo>
                    <a:lnTo>
                      <a:pt x="10788" y="3137"/>
                    </a:lnTo>
                    <a:lnTo>
                      <a:pt x="10855" y="3026"/>
                    </a:lnTo>
                    <a:lnTo>
                      <a:pt x="10944" y="2915"/>
                    </a:lnTo>
                    <a:lnTo>
                      <a:pt x="11033" y="2803"/>
                    </a:lnTo>
                    <a:lnTo>
                      <a:pt x="11122" y="2714"/>
                    </a:lnTo>
                    <a:lnTo>
                      <a:pt x="11256" y="2625"/>
                    </a:lnTo>
                    <a:lnTo>
                      <a:pt x="11256" y="2625"/>
                    </a:lnTo>
                    <a:lnTo>
                      <a:pt x="11389" y="2536"/>
                    </a:lnTo>
                    <a:lnTo>
                      <a:pt x="11567" y="2448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327;p51"/>
              <p:cNvSpPr/>
              <p:nvPr/>
            </p:nvSpPr>
            <p:spPr>
              <a:xfrm>
                <a:off x="3240000" y="2638675"/>
                <a:ext cx="37850" cy="13925"/>
              </a:xfrm>
              <a:custGeom>
                <a:avLst/>
                <a:gdLst/>
                <a:ahLst/>
                <a:cxnLst/>
                <a:rect l="l" t="t" r="r" b="b"/>
                <a:pathLst>
                  <a:path w="1514" h="557" fill="none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245" y="0"/>
                    </a:lnTo>
                    <a:lnTo>
                      <a:pt x="490" y="67"/>
                    </a:lnTo>
                    <a:lnTo>
                      <a:pt x="757" y="156"/>
                    </a:lnTo>
                    <a:lnTo>
                      <a:pt x="1046" y="290"/>
                    </a:lnTo>
                    <a:lnTo>
                      <a:pt x="1046" y="290"/>
                    </a:lnTo>
                    <a:lnTo>
                      <a:pt x="1291" y="423"/>
                    </a:lnTo>
                    <a:lnTo>
                      <a:pt x="1513" y="557"/>
                    </a:lnTo>
                    <a:lnTo>
                      <a:pt x="1513" y="557"/>
                    </a:lnTo>
                    <a:lnTo>
                      <a:pt x="1291" y="423"/>
                    </a:lnTo>
                    <a:lnTo>
                      <a:pt x="1046" y="290"/>
                    </a:lnTo>
                    <a:lnTo>
                      <a:pt x="1046" y="290"/>
                    </a:lnTo>
                    <a:lnTo>
                      <a:pt x="757" y="156"/>
                    </a:lnTo>
                    <a:lnTo>
                      <a:pt x="490" y="67"/>
                    </a:lnTo>
                    <a:lnTo>
                      <a:pt x="245" y="0"/>
                    </a:ln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328;p51"/>
              <p:cNvSpPr/>
              <p:nvPr/>
            </p:nvSpPr>
            <p:spPr>
              <a:xfrm>
                <a:off x="3286150" y="2658700"/>
                <a:ext cx="3925" cy="3900"/>
              </a:xfrm>
              <a:custGeom>
                <a:avLst/>
                <a:gdLst/>
                <a:ahLst/>
                <a:cxnLst/>
                <a:rect l="l" t="t" r="r" b="b"/>
                <a:pathLst>
                  <a:path w="157" h="156" fill="none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57" y="156"/>
                    </a:lnTo>
                    <a:lnTo>
                      <a:pt x="157" y="156"/>
                    </a:ln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329;p51"/>
              <p:cNvSpPr/>
              <p:nvPr/>
            </p:nvSpPr>
            <p:spPr>
              <a:xfrm>
                <a:off x="3233900" y="2654250"/>
                <a:ext cx="47825" cy="11150"/>
              </a:xfrm>
              <a:custGeom>
                <a:avLst/>
                <a:gdLst/>
                <a:ahLst/>
                <a:cxnLst/>
                <a:rect l="l" t="t" r="r" b="b"/>
                <a:pathLst>
                  <a:path w="1913" h="446" fill="none" extrusionOk="0">
                    <a:moveTo>
                      <a:pt x="1601" y="312"/>
                    </a:moveTo>
                    <a:lnTo>
                      <a:pt x="1601" y="312"/>
                    </a:lnTo>
                    <a:lnTo>
                      <a:pt x="1913" y="445"/>
                    </a:lnTo>
                    <a:lnTo>
                      <a:pt x="1913" y="445"/>
                    </a:lnTo>
                    <a:lnTo>
                      <a:pt x="1601" y="312"/>
                    </a:lnTo>
                    <a:lnTo>
                      <a:pt x="1601" y="312"/>
                    </a:lnTo>
                    <a:lnTo>
                      <a:pt x="1268" y="223"/>
                    </a:lnTo>
                    <a:lnTo>
                      <a:pt x="890" y="134"/>
                    </a:lnTo>
                    <a:lnTo>
                      <a:pt x="467" y="67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467" y="67"/>
                    </a:lnTo>
                    <a:lnTo>
                      <a:pt x="890" y="134"/>
                    </a:lnTo>
                    <a:lnTo>
                      <a:pt x="1268" y="223"/>
                    </a:lnTo>
                    <a:lnTo>
                      <a:pt x="1601" y="312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1330;p51"/>
              <p:cNvSpPr/>
              <p:nvPr/>
            </p:nvSpPr>
            <p:spPr>
              <a:xfrm>
                <a:off x="3378475" y="2668150"/>
                <a:ext cx="7800" cy="1125"/>
              </a:xfrm>
              <a:custGeom>
                <a:avLst/>
                <a:gdLst/>
                <a:ahLst/>
                <a:cxnLst/>
                <a:rect l="l" t="t" r="r" b="b"/>
                <a:pathLst>
                  <a:path w="312" h="45" fill="none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312" y="45"/>
                    </a:lnTo>
                    <a:lnTo>
                      <a:pt x="312" y="45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331;p51"/>
              <p:cNvSpPr/>
              <p:nvPr/>
            </p:nvSpPr>
            <p:spPr>
              <a:xfrm>
                <a:off x="3430175" y="2600850"/>
                <a:ext cx="3925" cy="5050"/>
              </a:xfrm>
              <a:custGeom>
                <a:avLst/>
                <a:gdLst/>
                <a:ahLst/>
                <a:cxnLst/>
                <a:rect l="l" t="t" r="r" b="b"/>
                <a:pathLst>
                  <a:path w="157" h="202" extrusionOk="0">
                    <a:moveTo>
                      <a:pt x="45" y="1"/>
                    </a:moveTo>
                    <a:lnTo>
                      <a:pt x="1" y="45"/>
                    </a:lnTo>
                    <a:lnTo>
                      <a:pt x="1" y="68"/>
                    </a:lnTo>
                    <a:lnTo>
                      <a:pt x="1" y="90"/>
                    </a:lnTo>
                    <a:lnTo>
                      <a:pt x="45" y="157"/>
                    </a:lnTo>
                    <a:lnTo>
                      <a:pt x="90" y="201"/>
                    </a:lnTo>
                    <a:lnTo>
                      <a:pt x="134" y="179"/>
                    </a:lnTo>
                    <a:lnTo>
                      <a:pt x="156" y="157"/>
                    </a:lnTo>
                    <a:lnTo>
                      <a:pt x="156" y="90"/>
                    </a:lnTo>
                    <a:lnTo>
                      <a:pt x="134" y="45"/>
                    </a:lnTo>
                    <a:lnTo>
                      <a:pt x="90" y="23"/>
                    </a:lnTo>
                    <a:lnTo>
                      <a:pt x="4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332;p51"/>
              <p:cNvSpPr/>
              <p:nvPr/>
            </p:nvSpPr>
            <p:spPr>
              <a:xfrm>
                <a:off x="3380700" y="2579725"/>
                <a:ext cx="43950" cy="16700"/>
              </a:xfrm>
              <a:custGeom>
                <a:avLst/>
                <a:gdLst/>
                <a:ahLst/>
                <a:cxnLst/>
                <a:rect l="l" t="t" r="r" b="b"/>
                <a:pathLst>
                  <a:path w="1758" h="668" extrusionOk="0">
                    <a:moveTo>
                      <a:pt x="22" y="1"/>
                    </a:moveTo>
                    <a:lnTo>
                      <a:pt x="0" y="45"/>
                    </a:lnTo>
                    <a:lnTo>
                      <a:pt x="45" y="90"/>
                    </a:lnTo>
                    <a:lnTo>
                      <a:pt x="89" y="134"/>
                    </a:lnTo>
                    <a:lnTo>
                      <a:pt x="489" y="201"/>
                    </a:lnTo>
                    <a:lnTo>
                      <a:pt x="890" y="290"/>
                    </a:lnTo>
                    <a:lnTo>
                      <a:pt x="1090" y="357"/>
                    </a:lnTo>
                    <a:lnTo>
                      <a:pt x="1268" y="446"/>
                    </a:lnTo>
                    <a:lnTo>
                      <a:pt x="1468" y="535"/>
                    </a:lnTo>
                    <a:lnTo>
                      <a:pt x="1646" y="646"/>
                    </a:lnTo>
                    <a:lnTo>
                      <a:pt x="1691" y="668"/>
                    </a:lnTo>
                    <a:lnTo>
                      <a:pt x="1735" y="646"/>
                    </a:lnTo>
                    <a:lnTo>
                      <a:pt x="1757" y="601"/>
                    </a:lnTo>
                    <a:lnTo>
                      <a:pt x="1713" y="557"/>
                    </a:lnTo>
                    <a:lnTo>
                      <a:pt x="1513" y="446"/>
                    </a:lnTo>
                    <a:lnTo>
                      <a:pt x="1335" y="334"/>
                    </a:lnTo>
                    <a:lnTo>
                      <a:pt x="1134" y="245"/>
                    </a:lnTo>
                    <a:lnTo>
                      <a:pt x="912" y="179"/>
                    </a:lnTo>
                    <a:lnTo>
                      <a:pt x="512" y="67"/>
                    </a:lnTo>
                    <a:lnTo>
                      <a:pt x="6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333;p51"/>
              <p:cNvSpPr/>
              <p:nvPr/>
            </p:nvSpPr>
            <p:spPr>
              <a:xfrm>
                <a:off x="3302275" y="2471300"/>
                <a:ext cx="179650" cy="201325"/>
              </a:xfrm>
              <a:custGeom>
                <a:avLst/>
                <a:gdLst/>
                <a:ahLst/>
                <a:cxnLst/>
                <a:rect l="l" t="t" r="r" b="b"/>
                <a:pathLst>
                  <a:path w="7186" h="8053" extrusionOk="0">
                    <a:moveTo>
                      <a:pt x="3449" y="134"/>
                    </a:moveTo>
                    <a:lnTo>
                      <a:pt x="3893" y="178"/>
                    </a:lnTo>
                    <a:lnTo>
                      <a:pt x="4338" y="267"/>
                    </a:lnTo>
                    <a:lnTo>
                      <a:pt x="4761" y="401"/>
                    </a:lnTo>
                    <a:lnTo>
                      <a:pt x="5183" y="579"/>
                    </a:lnTo>
                    <a:lnTo>
                      <a:pt x="5584" y="801"/>
                    </a:lnTo>
                    <a:lnTo>
                      <a:pt x="5962" y="1068"/>
                    </a:lnTo>
                    <a:lnTo>
                      <a:pt x="6296" y="1357"/>
                    </a:lnTo>
                    <a:lnTo>
                      <a:pt x="6474" y="1557"/>
                    </a:lnTo>
                    <a:lnTo>
                      <a:pt x="6651" y="1758"/>
                    </a:lnTo>
                    <a:lnTo>
                      <a:pt x="6807" y="1980"/>
                    </a:lnTo>
                    <a:lnTo>
                      <a:pt x="6941" y="2202"/>
                    </a:lnTo>
                    <a:lnTo>
                      <a:pt x="7030" y="2336"/>
                    </a:lnTo>
                    <a:lnTo>
                      <a:pt x="7052" y="2380"/>
                    </a:lnTo>
                    <a:lnTo>
                      <a:pt x="7052" y="2447"/>
                    </a:lnTo>
                    <a:lnTo>
                      <a:pt x="7052" y="2558"/>
                    </a:lnTo>
                    <a:lnTo>
                      <a:pt x="7030" y="2647"/>
                    </a:lnTo>
                    <a:lnTo>
                      <a:pt x="6963" y="2870"/>
                    </a:lnTo>
                    <a:lnTo>
                      <a:pt x="6562" y="4605"/>
                    </a:lnTo>
                    <a:lnTo>
                      <a:pt x="5829" y="7861"/>
                    </a:lnTo>
                    <a:lnTo>
                      <a:pt x="5829" y="7861"/>
                    </a:lnTo>
                    <a:lnTo>
                      <a:pt x="5651" y="7652"/>
                    </a:lnTo>
                    <a:lnTo>
                      <a:pt x="5339" y="7363"/>
                    </a:lnTo>
                    <a:lnTo>
                      <a:pt x="5005" y="7096"/>
                    </a:lnTo>
                    <a:lnTo>
                      <a:pt x="4627" y="6851"/>
                    </a:lnTo>
                    <a:lnTo>
                      <a:pt x="4249" y="6651"/>
                    </a:lnTo>
                    <a:lnTo>
                      <a:pt x="3871" y="6495"/>
                    </a:lnTo>
                    <a:lnTo>
                      <a:pt x="3449" y="6362"/>
                    </a:lnTo>
                    <a:lnTo>
                      <a:pt x="3048" y="6295"/>
                    </a:lnTo>
                    <a:lnTo>
                      <a:pt x="2626" y="6251"/>
                    </a:lnTo>
                    <a:lnTo>
                      <a:pt x="2225" y="6251"/>
                    </a:lnTo>
                    <a:lnTo>
                      <a:pt x="1803" y="6295"/>
                    </a:lnTo>
                    <a:lnTo>
                      <a:pt x="1402" y="6384"/>
                    </a:lnTo>
                    <a:lnTo>
                      <a:pt x="1224" y="6451"/>
                    </a:lnTo>
                    <a:lnTo>
                      <a:pt x="1024" y="6540"/>
                    </a:lnTo>
                    <a:lnTo>
                      <a:pt x="846" y="6629"/>
                    </a:lnTo>
                    <a:lnTo>
                      <a:pt x="668" y="6740"/>
                    </a:lnTo>
                    <a:lnTo>
                      <a:pt x="490" y="6873"/>
                    </a:lnTo>
                    <a:lnTo>
                      <a:pt x="312" y="7007"/>
                    </a:lnTo>
                    <a:lnTo>
                      <a:pt x="166" y="7153"/>
                    </a:lnTo>
                    <a:lnTo>
                      <a:pt x="512" y="4649"/>
                    </a:lnTo>
                    <a:lnTo>
                      <a:pt x="802" y="2581"/>
                    </a:lnTo>
                    <a:lnTo>
                      <a:pt x="891" y="1935"/>
                    </a:lnTo>
                    <a:lnTo>
                      <a:pt x="935" y="1602"/>
                    </a:lnTo>
                    <a:lnTo>
                      <a:pt x="1002" y="1290"/>
                    </a:lnTo>
                    <a:lnTo>
                      <a:pt x="1024" y="1201"/>
                    </a:lnTo>
                    <a:lnTo>
                      <a:pt x="1069" y="1112"/>
                    </a:lnTo>
                    <a:lnTo>
                      <a:pt x="1180" y="979"/>
                    </a:lnTo>
                    <a:lnTo>
                      <a:pt x="1335" y="846"/>
                    </a:lnTo>
                    <a:lnTo>
                      <a:pt x="1469" y="734"/>
                    </a:lnTo>
                    <a:lnTo>
                      <a:pt x="1647" y="623"/>
                    </a:lnTo>
                    <a:lnTo>
                      <a:pt x="1825" y="512"/>
                    </a:lnTo>
                    <a:lnTo>
                      <a:pt x="2003" y="401"/>
                    </a:lnTo>
                    <a:lnTo>
                      <a:pt x="2181" y="334"/>
                    </a:lnTo>
                    <a:lnTo>
                      <a:pt x="2381" y="267"/>
                    </a:lnTo>
                    <a:lnTo>
                      <a:pt x="2581" y="223"/>
                    </a:lnTo>
                    <a:lnTo>
                      <a:pt x="2781" y="178"/>
                    </a:lnTo>
                    <a:lnTo>
                      <a:pt x="2981" y="156"/>
                    </a:lnTo>
                    <a:lnTo>
                      <a:pt x="3449" y="134"/>
                    </a:lnTo>
                    <a:close/>
                    <a:moveTo>
                      <a:pt x="3404" y="0"/>
                    </a:moveTo>
                    <a:lnTo>
                      <a:pt x="3026" y="23"/>
                    </a:lnTo>
                    <a:lnTo>
                      <a:pt x="2648" y="67"/>
                    </a:lnTo>
                    <a:lnTo>
                      <a:pt x="2270" y="156"/>
                    </a:lnTo>
                    <a:lnTo>
                      <a:pt x="1914" y="289"/>
                    </a:lnTo>
                    <a:lnTo>
                      <a:pt x="1736" y="378"/>
                    </a:lnTo>
                    <a:lnTo>
                      <a:pt x="1580" y="490"/>
                    </a:lnTo>
                    <a:lnTo>
                      <a:pt x="1402" y="601"/>
                    </a:lnTo>
                    <a:lnTo>
                      <a:pt x="1246" y="734"/>
                    </a:lnTo>
                    <a:lnTo>
                      <a:pt x="1135" y="846"/>
                    </a:lnTo>
                    <a:lnTo>
                      <a:pt x="1024" y="957"/>
                    </a:lnTo>
                    <a:lnTo>
                      <a:pt x="913" y="1090"/>
                    </a:lnTo>
                    <a:lnTo>
                      <a:pt x="868" y="1224"/>
                    </a:lnTo>
                    <a:lnTo>
                      <a:pt x="824" y="1491"/>
                    </a:lnTo>
                    <a:lnTo>
                      <a:pt x="779" y="1758"/>
                    </a:lnTo>
                    <a:lnTo>
                      <a:pt x="512" y="3693"/>
                    </a:lnTo>
                    <a:lnTo>
                      <a:pt x="8" y="7311"/>
                    </a:lnTo>
                    <a:lnTo>
                      <a:pt x="1" y="7318"/>
                    </a:lnTo>
                    <a:lnTo>
                      <a:pt x="7" y="7321"/>
                    </a:lnTo>
                    <a:lnTo>
                      <a:pt x="1" y="7363"/>
                    </a:lnTo>
                    <a:lnTo>
                      <a:pt x="1" y="7385"/>
                    </a:lnTo>
                    <a:lnTo>
                      <a:pt x="45" y="7429"/>
                    </a:lnTo>
                    <a:lnTo>
                      <a:pt x="90" y="7429"/>
                    </a:lnTo>
                    <a:lnTo>
                      <a:pt x="112" y="7407"/>
                    </a:lnTo>
                    <a:lnTo>
                      <a:pt x="268" y="7252"/>
                    </a:lnTo>
                    <a:lnTo>
                      <a:pt x="423" y="7118"/>
                    </a:lnTo>
                    <a:lnTo>
                      <a:pt x="579" y="6985"/>
                    </a:lnTo>
                    <a:lnTo>
                      <a:pt x="757" y="6851"/>
                    </a:lnTo>
                    <a:lnTo>
                      <a:pt x="935" y="6762"/>
                    </a:lnTo>
                    <a:lnTo>
                      <a:pt x="1113" y="6651"/>
                    </a:lnTo>
                    <a:lnTo>
                      <a:pt x="1291" y="6584"/>
                    </a:lnTo>
                    <a:lnTo>
                      <a:pt x="1469" y="6517"/>
                    </a:lnTo>
                    <a:lnTo>
                      <a:pt x="1847" y="6429"/>
                    </a:lnTo>
                    <a:lnTo>
                      <a:pt x="2247" y="6384"/>
                    </a:lnTo>
                    <a:lnTo>
                      <a:pt x="2648" y="6362"/>
                    </a:lnTo>
                    <a:lnTo>
                      <a:pt x="3048" y="6406"/>
                    </a:lnTo>
                    <a:lnTo>
                      <a:pt x="3449" y="6495"/>
                    </a:lnTo>
                    <a:lnTo>
                      <a:pt x="3827" y="6606"/>
                    </a:lnTo>
                    <a:lnTo>
                      <a:pt x="4227" y="6784"/>
                    </a:lnTo>
                    <a:lnTo>
                      <a:pt x="4583" y="6962"/>
                    </a:lnTo>
                    <a:lnTo>
                      <a:pt x="4939" y="7185"/>
                    </a:lnTo>
                    <a:lnTo>
                      <a:pt x="5250" y="7452"/>
                    </a:lnTo>
                    <a:lnTo>
                      <a:pt x="5562" y="7719"/>
                    </a:lnTo>
                    <a:lnTo>
                      <a:pt x="5806" y="8004"/>
                    </a:lnTo>
                    <a:lnTo>
                      <a:pt x="5806" y="8004"/>
                    </a:lnTo>
                    <a:lnTo>
                      <a:pt x="5806" y="8008"/>
                    </a:lnTo>
                    <a:lnTo>
                      <a:pt x="5851" y="8052"/>
                    </a:lnTo>
                    <a:lnTo>
                      <a:pt x="5917" y="8052"/>
                    </a:lnTo>
                    <a:lnTo>
                      <a:pt x="5940" y="8030"/>
                    </a:lnTo>
                    <a:lnTo>
                      <a:pt x="6651" y="4894"/>
                    </a:lnTo>
                    <a:lnTo>
                      <a:pt x="7074" y="2981"/>
                    </a:lnTo>
                    <a:lnTo>
                      <a:pt x="7141" y="2736"/>
                    </a:lnTo>
                    <a:lnTo>
                      <a:pt x="7163" y="2625"/>
                    </a:lnTo>
                    <a:lnTo>
                      <a:pt x="7185" y="2492"/>
                    </a:lnTo>
                    <a:lnTo>
                      <a:pt x="7185" y="2403"/>
                    </a:lnTo>
                    <a:lnTo>
                      <a:pt x="7163" y="2314"/>
                    </a:lnTo>
                    <a:lnTo>
                      <a:pt x="7052" y="2113"/>
                    </a:lnTo>
                    <a:lnTo>
                      <a:pt x="6918" y="1913"/>
                    </a:lnTo>
                    <a:lnTo>
                      <a:pt x="6807" y="1758"/>
                    </a:lnTo>
                    <a:lnTo>
                      <a:pt x="6562" y="1446"/>
                    </a:lnTo>
                    <a:lnTo>
                      <a:pt x="6296" y="1179"/>
                    </a:lnTo>
                    <a:lnTo>
                      <a:pt x="5984" y="935"/>
                    </a:lnTo>
                    <a:lnTo>
                      <a:pt x="5673" y="712"/>
                    </a:lnTo>
                    <a:lnTo>
                      <a:pt x="5317" y="512"/>
                    </a:lnTo>
                    <a:lnTo>
                      <a:pt x="4961" y="334"/>
                    </a:lnTo>
                    <a:lnTo>
                      <a:pt x="4583" y="201"/>
                    </a:lnTo>
                    <a:lnTo>
                      <a:pt x="4183" y="112"/>
                    </a:lnTo>
                    <a:lnTo>
                      <a:pt x="3804" y="45"/>
                    </a:lnTo>
                    <a:lnTo>
                      <a:pt x="340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1334;p51"/>
              <p:cNvSpPr/>
              <p:nvPr/>
            </p:nvSpPr>
            <p:spPr>
              <a:xfrm>
                <a:off x="3158275" y="2452400"/>
                <a:ext cx="292500" cy="275275"/>
              </a:xfrm>
              <a:custGeom>
                <a:avLst/>
                <a:gdLst/>
                <a:ahLst/>
                <a:cxnLst/>
                <a:rect l="l" t="t" r="r" b="b"/>
                <a:pathLst>
                  <a:path w="11700" h="11011" extrusionOk="0">
                    <a:moveTo>
                      <a:pt x="3314" y="0"/>
                    </a:moveTo>
                    <a:lnTo>
                      <a:pt x="3025" y="22"/>
                    </a:lnTo>
                    <a:lnTo>
                      <a:pt x="2758" y="67"/>
                    </a:lnTo>
                    <a:lnTo>
                      <a:pt x="2491" y="111"/>
                    </a:lnTo>
                    <a:lnTo>
                      <a:pt x="2224" y="200"/>
                    </a:lnTo>
                    <a:lnTo>
                      <a:pt x="1957" y="289"/>
                    </a:lnTo>
                    <a:lnTo>
                      <a:pt x="1513" y="467"/>
                    </a:lnTo>
                    <a:lnTo>
                      <a:pt x="1290" y="578"/>
                    </a:lnTo>
                    <a:lnTo>
                      <a:pt x="1090" y="712"/>
                    </a:lnTo>
                    <a:lnTo>
                      <a:pt x="890" y="845"/>
                    </a:lnTo>
                    <a:lnTo>
                      <a:pt x="667" y="1001"/>
                    </a:lnTo>
                    <a:lnTo>
                      <a:pt x="467" y="1201"/>
                    </a:lnTo>
                    <a:lnTo>
                      <a:pt x="378" y="1290"/>
                    </a:lnTo>
                    <a:lnTo>
                      <a:pt x="334" y="1379"/>
                    </a:lnTo>
                    <a:lnTo>
                      <a:pt x="311" y="1468"/>
                    </a:lnTo>
                    <a:lnTo>
                      <a:pt x="311" y="1557"/>
                    </a:lnTo>
                    <a:lnTo>
                      <a:pt x="311" y="1735"/>
                    </a:lnTo>
                    <a:lnTo>
                      <a:pt x="245" y="2714"/>
                    </a:lnTo>
                    <a:lnTo>
                      <a:pt x="89" y="5361"/>
                    </a:lnTo>
                    <a:lnTo>
                      <a:pt x="0" y="7118"/>
                    </a:lnTo>
                    <a:lnTo>
                      <a:pt x="22" y="7162"/>
                    </a:lnTo>
                    <a:lnTo>
                      <a:pt x="44" y="7185"/>
                    </a:lnTo>
                    <a:lnTo>
                      <a:pt x="178" y="7273"/>
                    </a:lnTo>
                    <a:lnTo>
                      <a:pt x="289" y="7340"/>
                    </a:lnTo>
                    <a:lnTo>
                      <a:pt x="334" y="7385"/>
                    </a:lnTo>
                    <a:lnTo>
                      <a:pt x="356" y="7429"/>
                    </a:lnTo>
                    <a:lnTo>
                      <a:pt x="356" y="7496"/>
                    </a:lnTo>
                    <a:lnTo>
                      <a:pt x="378" y="7563"/>
                    </a:lnTo>
                    <a:lnTo>
                      <a:pt x="356" y="8208"/>
                    </a:lnTo>
                    <a:lnTo>
                      <a:pt x="334" y="8830"/>
                    </a:lnTo>
                    <a:lnTo>
                      <a:pt x="334" y="9453"/>
                    </a:lnTo>
                    <a:lnTo>
                      <a:pt x="356" y="9520"/>
                    </a:lnTo>
                    <a:lnTo>
                      <a:pt x="423" y="9542"/>
                    </a:lnTo>
                    <a:lnTo>
                      <a:pt x="1223" y="9631"/>
                    </a:lnTo>
                    <a:lnTo>
                      <a:pt x="2024" y="9698"/>
                    </a:lnTo>
                    <a:lnTo>
                      <a:pt x="2825" y="9765"/>
                    </a:lnTo>
                    <a:lnTo>
                      <a:pt x="3626" y="9854"/>
                    </a:lnTo>
                    <a:lnTo>
                      <a:pt x="4538" y="9965"/>
                    </a:lnTo>
                    <a:lnTo>
                      <a:pt x="5427" y="10076"/>
                    </a:lnTo>
                    <a:lnTo>
                      <a:pt x="6206" y="10187"/>
                    </a:lnTo>
                    <a:lnTo>
                      <a:pt x="6361" y="10210"/>
                    </a:lnTo>
                    <a:lnTo>
                      <a:pt x="6450" y="10232"/>
                    </a:lnTo>
                    <a:lnTo>
                      <a:pt x="6517" y="10276"/>
                    </a:lnTo>
                    <a:lnTo>
                      <a:pt x="6539" y="10365"/>
                    </a:lnTo>
                    <a:lnTo>
                      <a:pt x="6539" y="10476"/>
                    </a:lnTo>
                    <a:lnTo>
                      <a:pt x="6517" y="10677"/>
                    </a:lnTo>
                    <a:lnTo>
                      <a:pt x="6539" y="10721"/>
                    </a:lnTo>
                    <a:lnTo>
                      <a:pt x="6562" y="10766"/>
                    </a:lnTo>
                    <a:lnTo>
                      <a:pt x="6628" y="10766"/>
                    </a:lnTo>
                    <a:lnTo>
                      <a:pt x="6806" y="10610"/>
                    </a:lnTo>
                    <a:lnTo>
                      <a:pt x="6895" y="10565"/>
                    </a:lnTo>
                    <a:lnTo>
                      <a:pt x="6984" y="10521"/>
                    </a:lnTo>
                    <a:lnTo>
                      <a:pt x="7051" y="10543"/>
                    </a:lnTo>
                    <a:lnTo>
                      <a:pt x="7095" y="10588"/>
                    </a:lnTo>
                    <a:lnTo>
                      <a:pt x="7229" y="10654"/>
                    </a:lnTo>
                    <a:lnTo>
                      <a:pt x="7674" y="10877"/>
                    </a:lnTo>
                    <a:lnTo>
                      <a:pt x="7696" y="10899"/>
                    </a:lnTo>
                    <a:lnTo>
                      <a:pt x="7718" y="10877"/>
                    </a:lnTo>
                    <a:lnTo>
                      <a:pt x="7740" y="10855"/>
                    </a:lnTo>
                    <a:lnTo>
                      <a:pt x="7740" y="10832"/>
                    </a:lnTo>
                    <a:lnTo>
                      <a:pt x="7647" y="10404"/>
                    </a:lnTo>
                    <a:lnTo>
                      <a:pt x="7647" y="10404"/>
                    </a:lnTo>
                    <a:lnTo>
                      <a:pt x="8363" y="10543"/>
                    </a:lnTo>
                    <a:lnTo>
                      <a:pt x="9186" y="10699"/>
                    </a:lnTo>
                    <a:lnTo>
                      <a:pt x="9987" y="10877"/>
                    </a:lnTo>
                    <a:lnTo>
                      <a:pt x="10810" y="11010"/>
                    </a:lnTo>
                    <a:lnTo>
                      <a:pt x="10854" y="11010"/>
                    </a:lnTo>
                    <a:lnTo>
                      <a:pt x="10877" y="10988"/>
                    </a:lnTo>
                    <a:lnTo>
                      <a:pt x="11055" y="10254"/>
                    </a:lnTo>
                    <a:lnTo>
                      <a:pt x="11210" y="9565"/>
                    </a:lnTo>
                    <a:lnTo>
                      <a:pt x="11255" y="9342"/>
                    </a:lnTo>
                    <a:lnTo>
                      <a:pt x="11322" y="9120"/>
                    </a:lnTo>
                    <a:lnTo>
                      <a:pt x="11388" y="9031"/>
                    </a:lnTo>
                    <a:lnTo>
                      <a:pt x="11455" y="8942"/>
                    </a:lnTo>
                    <a:lnTo>
                      <a:pt x="11544" y="8875"/>
                    </a:lnTo>
                    <a:lnTo>
                      <a:pt x="11655" y="8808"/>
                    </a:lnTo>
                    <a:lnTo>
                      <a:pt x="11677" y="8808"/>
                    </a:lnTo>
                    <a:lnTo>
                      <a:pt x="11700" y="8786"/>
                    </a:lnTo>
                    <a:lnTo>
                      <a:pt x="11677" y="8719"/>
                    </a:lnTo>
                    <a:lnTo>
                      <a:pt x="11655" y="8697"/>
                    </a:lnTo>
                    <a:lnTo>
                      <a:pt x="11588" y="8697"/>
                    </a:lnTo>
                    <a:lnTo>
                      <a:pt x="11455" y="8764"/>
                    </a:lnTo>
                    <a:lnTo>
                      <a:pt x="11344" y="8830"/>
                    </a:lnTo>
                    <a:lnTo>
                      <a:pt x="11255" y="8919"/>
                    </a:lnTo>
                    <a:lnTo>
                      <a:pt x="11188" y="9075"/>
                    </a:lnTo>
                    <a:lnTo>
                      <a:pt x="10988" y="9854"/>
                    </a:lnTo>
                    <a:lnTo>
                      <a:pt x="10854" y="10476"/>
                    </a:lnTo>
                    <a:lnTo>
                      <a:pt x="10810" y="10699"/>
                    </a:lnTo>
                    <a:lnTo>
                      <a:pt x="10788" y="10832"/>
                    </a:lnTo>
                    <a:lnTo>
                      <a:pt x="10743" y="10899"/>
                    </a:lnTo>
                    <a:lnTo>
                      <a:pt x="10654" y="10899"/>
                    </a:lnTo>
                    <a:lnTo>
                      <a:pt x="10454" y="10855"/>
                    </a:lnTo>
                    <a:lnTo>
                      <a:pt x="10120" y="10766"/>
                    </a:lnTo>
                    <a:lnTo>
                      <a:pt x="9297" y="10610"/>
                    </a:lnTo>
                    <a:lnTo>
                      <a:pt x="8430" y="10432"/>
                    </a:lnTo>
                    <a:lnTo>
                      <a:pt x="7563" y="10254"/>
                    </a:lnTo>
                    <a:lnTo>
                      <a:pt x="7518" y="10276"/>
                    </a:lnTo>
                    <a:lnTo>
                      <a:pt x="7496" y="10299"/>
                    </a:lnTo>
                    <a:lnTo>
                      <a:pt x="7496" y="10321"/>
                    </a:lnTo>
                    <a:lnTo>
                      <a:pt x="7579" y="10703"/>
                    </a:lnTo>
                    <a:lnTo>
                      <a:pt x="7579" y="10703"/>
                    </a:lnTo>
                    <a:lnTo>
                      <a:pt x="7407" y="10610"/>
                    </a:lnTo>
                    <a:lnTo>
                      <a:pt x="7095" y="10454"/>
                    </a:lnTo>
                    <a:lnTo>
                      <a:pt x="7006" y="10432"/>
                    </a:lnTo>
                    <a:lnTo>
                      <a:pt x="6940" y="10410"/>
                    </a:lnTo>
                    <a:lnTo>
                      <a:pt x="6873" y="10432"/>
                    </a:lnTo>
                    <a:lnTo>
                      <a:pt x="6806" y="10454"/>
                    </a:lnTo>
                    <a:lnTo>
                      <a:pt x="6695" y="10543"/>
                    </a:lnTo>
                    <a:lnTo>
                      <a:pt x="6651" y="10575"/>
                    </a:lnTo>
                    <a:lnTo>
                      <a:pt x="6651" y="10187"/>
                    </a:lnTo>
                    <a:lnTo>
                      <a:pt x="6628" y="10143"/>
                    </a:lnTo>
                    <a:lnTo>
                      <a:pt x="6584" y="10121"/>
                    </a:lnTo>
                    <a:lnTo>
                      <a:pt x="5027" y="9898"/>
                    </a:lnTo>
                    <a:lnTo>
                      <a:pt x="4248" y="9787"/>
                    </a:lnTo>
                    <a:lnTo>
                      <a:pt x="3492" y="9698"/>
                    </a:lnTo>
                    <a:lnTo>
                      <a:pt x="2714" y="9631"/>
                    </a:lnTo>
                    <a:lnTo>
                      <a:pt x="1935" y="9565"/>
                    </a:lnTo>
                    <a:lnTo>
                      <a:pt x="1157" y="9498"/>
                    </a:lnTo>
                    <a:lnTo>
                      <a:pt x="467" y="9419"/>
                    </a:lnTo>
                    <a:lnTo>
                      <a:pt x="467" y="9419"/>
                    </a:lnTo>
                    <a:lnTo>
                      <a:pt x="467" y="9075"/>
                    </a:lnTo>
                    <a:lnTo>
                      <a:pt x="467" y="8675"/>
                    </a:lnTo>
                    <a:lnTo>
                      <a:pt x="489" y="7830"/>
                    </a:lnTo>
                    <a:lnTo>
                      <a:pt x="512" y="7629"/>
                    </a:lnTo>
                    <a:lnTo>
                      <a:pt x="512" y="7518"/>
                    </a:lnTo>
                    <a:lnTo>
                      <a:pt x="512" y="7407"/>
                    </a:lnTo>
                    <a:lnTo>
                      <a:pt x="467" y="7340"/>
                    </a:lnTo>
                    <a:lnTo>
                      <a:pt x="400" y="7296"/>
                    </a:lnTo>
                    <a:lnTo>
                      <a:pt x="245" y="7207"/>
                    </a:lnTo>
                    <a:lnTo>
                      <a:pt x="133" y="7140"/>
                    </a:lnTo>
                    <a:lnTo>
                      <a:pt x="111" y="7073"/>
                    </a:lnTo>
                    <a:lnTo>
                      <a:pt x="111" y="7007"/>
                    </a:lnTo>
                    <a:lnTo>
                      <a:pt x="133" y="6829"/>
                    </a:lnTo>
                    <a:lnTo>
                      <a:pt x="178" y="6517"/>
                    </a:lnTo>
                    <a:lnTo>
                      <a:pt x="245" y="5249"/>
                    </a:lnTo>
                    <a:lnTo>
                      <a:pt x="400" y="2425"/>
                    </a:lnTo>
                    <a:lnTo>
                      <a:pt x="423" y="1980"/>
                    </a:lnTo>
                    <a:lnTo>
                      <a:pt x="423" y="1757"/>
                    </a:lnTo>
                    <a:lnTo>
                      <a:pt x="445" y="1557"/>
                    </a:lnTo>
                    <a:lnTo>
                      <a:pt x="467" y="1446"/>
                    </a:lnTo>
                    <a:lnTo>
                      <a:pt x="534" y="1357"/>
                    </a:lnTo>
                    <a:lnTo>
                      <a:pt x="645" y="1223"/>
                    </a:lnTo>
                    <a:lnTo>
                      <a:pt x="779" y="1112"/>
                    </a:lnTo>
                    <a:lnTo>
                      <a:pt x="1068" y="890"/>
                    </a:lnTo>
                    <a:lnTo>
                      <a:pt x="1379" y="690"/>
                    </a:lnTo>
                    <a:lnTo>
                      <a:pt x="1690" y="534"/>
                    </a:lnTo>
                    <a:lnTo>
                      <a:pt x="2024" y="400"/>
                    </a:lnTo>
                    <a:lnTo>
                      <a:pt x="2380" y="289"/>
                    </a:lnTo>
                    <a:lnTo>
                      <a:pt x="2714" y="200"/>
                    </a:lnTo>
                    <a:lnTo>
                      <a:pt x="3070" y="156"/>
                    </a:lnTo>
                    <a:lnTo>
                      <a:pt x="3448" y="134"/>
                    </a:lnTo>
                    <a:lnTo>
                      <a:pt x="3804" y="134"/>
                    </a:lnTo>
                    <a:lnTo>
                      <a:pt x="4159" y="178"/>
                    </a:lnTo>
                    <a:lnTo>
                      <a:pt x="4493" y="223"/>
                    </a:lnTo>
                    <a:lnTo>
                      <a:pt x="4827" y="334"/>
                    </a:lnTo>
                    <a:lnTo>
                      <a:pt x="5160" y="445"/>
                    </a:lnTo>
                    <a:lnTo>
                      <a:pt x="5472" y="623"/>
                    </a:lnTo>
                    <a:lnTo>
                      <a:pt x="5761" y="801"/>
                    </a:lnTo>
                    <a:lnTo>
                      <a:pt x="6028" y="1045"/>
                    </a:lnTo>
                    <a:lnTo>
                      <a:pt x="6250" y="1290"/>
                    </a:lnTo>
                    <a:lnTo>
                      <a:pt x="6473" y="1602"/>
                    </a:lnTo>
                    <a:lnTo>
                      <a:pt x="6628" y="1935"/>
                    </a:lnTo>
                    <a:lnTo>
                      <a:pt x="6673" y="1957"/>
                    </a:lnTo>
                    <a:lnTo>
                      <a:pt x="6717" y="1980"/>
                    </a:lnTo>
                    <a:lnTo>
                      <a:pt x="6762" y="1957"/>
                    </a:lnTo>
                    <a:lnTo>
                      <a:pt x="6762" y="1935"/>
                    </a:lnTo>
                    <a:lnTo>
                      <a:pt x="6762" y="1891"/>
                    </a:lnTo>
                    <a:lnTo>
                      <a:pt x="6673" y="1691"/>
                    </a:lnTo>
                    <a:lnTo>
                      <a:pt x="6562" y="1513"/>
                    </a:lnTo>
                    <a:lnTo>
                      <a:pt x="6428" y="1335"/>
                    </a:lnTo>
                    <a:lnTo>
                      <a:pt x="6317" y="1157"/>
                    </a:lnTo>
                    <a:lnTo>
                      <a:pt x="6161" y="1001"/>
                    </a:lnTo>
                    <a:lnTo>
                      <a:pt x="6028" y="868"/>
                    </a:lnTo>
                    <a:lnTo>
                      <a:pt x="5872" y="734"/>
                    </a:lnTo>
                    <a:lnTo>
                      <a:pt x="5694" y="623"/>
                    </a:lnTo>
                    <a:lnTo>
                      <a:pt x="5538" y="512"/>
                    </a:lnTo>
                    <a:lnTo>
                      <a:pt x="5361" y="400"/>
                    </a:lnTo>
                    <a:lnTo>
                      <a:pt x="4982" y="245"/>
                    </a:lnTo>
                    <a:lnTo>
                      <a:pt x="4560" y="111"/>
                    </a:lnTo>
                    <a:lnTo>
                      <a:pt x="4137" y="45"/>
                    </a:lnTo>
                    <a:lnTo>
                      <a:pt x="3870" y="22"/>
                    </a:lnTo>
                    <a:lnTo>
                      <a:pt x="358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1335;p51"/>
              <p:cNvSpPr/>
              <p:nvPr/>
            </p:nvSpPr>
            <p:spPr>
              <a:xfrm>
                <a:off x="3340650" y="2673700"/>
                <a:ext cx="102350" cy="42850"/>
              </a:xfrm>
              <a:custGeom>
                <a:avLst/>
                <a:gdLst/>
                <a:ahLst/>
                <a:cxnLst/>
                <a:rect l="l" t="t" r="r" b="b"/>
                <a:pathLst>
                  <a:path w="4094" h="1714" extrusionOk="0">
                    <a:moveTo>
                      <a:pt x="3960" y="1"/>
                    </a:moveTo>
                    <a:lnTo>
                      <a:pt x="3782" y="134"/>
                    </a:lnTo>
                    <a:lnTo>
                      <a:pt x="3648" y="312"/>
                    </a:lnTo>
                    <a:lnTo>
                      <a:pt x="3537" y="490"/>
                    </a:lnTo>
                    <a:lnTo>
                      <a:pt x="3448" y="690"/>
                    </a:lnTo>
                    <a:lnTo>
                      <a:pt x="3426" y="868"/>
                    </a:lnTo>
                    <a:lnTo>
                      <a:pt x="3426" y="957"/>
                    </a:lnTo>
                    <a:lnTo>
                      <a:pt x="3426" y="968"/>
                    </a:lnTo>
                    <a:lnTo>
                      <a:pt x="3404" y="957"/>
                    </a:lnTo>
                    <a:lnTo>
                      <a:pt x="3226" y="957"/>
                    </a:lnTo>
                    <a:lnTo>
                      <a:pt x="3092" y="935"/>
                    </a:lnTo>
                    <a:lnTo>
                      <a:pt x="2803" y="890"/>
                    </a:lnTo>
                    <a:lnTo>
                      <a:pt x="2247" y="757"/>
                    </a:lnTo>
                    <a:lnTo>
                      <a:pt x="67" y="357"/>
                    </a:lnTo>
                    <a:lnTo>
                      <a:pt x="1" y="357"/>
                    </a:lnTo>
                    <a:lnTo>
                      <a:pt x="1" y="379"/>
                    </a:lnTo>
                    <a:lnTo>
                      <a:pt x="1" y="423"/>
                    </a:lnTo>
                    <a:lnTo>
                      <a:pt x="90" y="979"/>
                    </a:lnTo>
                    <a:lnTo>
                      <a:pt x="134" y="1024"/>
                    </a:lnTo>
                    <a:lnTo>
                      <a:pt x="156" y="1046"/>
                    </a:lnTo>
                    <a:lnTo>
                      <a:pt x="1024" y="1202"/>
                    </a:lnTo>
                    <a:lnTo>
                      <a:pt x="1891" y="1358"/>
                    </a:lnTo>
                    <a:lnTo>
                      <a:pt x="2759" y="1535"/>
                    </a:lnTo>
                    <a:lnTo>
                      <a:pt x="3626" y="1713"/>
                    </a:lnTo>
                    <a:lnTo>
                      <a:pt x="3671" y="1691"/>
                    </a:lnTo>
                    <a:lnTo>
                      <a:pt x="3693" y="1647"/>
                    </a:lnTo>
                    <a:lnTo>
                      <a:pt x="3671" y="1602"/>
                    </a:lnTo>
                    <a:lnTo>
                      <a:pt x="3626" y="1580"/>
                    </a:lnTo>
                    <a:lnTo>
                      <a:pt x="2536" y="1380"/>
                    </a:lnTo>
                    <a:lnTo>
                      <a:pt x="1446" y="1157"/>
                    </a:lnTo>
                    <a:lnTo>
                      <a:pt x="735" y="1002"/>
                    </a:lnTo>
                    <a:lnTo>
                      <a:pt x="490" y="979"/>
                    </a:lnTo>
                    <a:lnTo>
                      <a:pt x="357" y="957"/>
                    </a:lnTo>
                    <a:lnTo>
                      <a:pt x="268" y="890"/>
                    </a:lnTo>
                    <a:lnTo>
                      <a:pt x="223" y="868"/>
                    </a:lnTo>
                    <a:lnTo>
                      <a:pt x="201" y="801"/>
                    </a:lnTo>
                    <a:lnTo>
                      <a:pt x="156" y="668"/>
                    </a:lnTo>
                    <a:lnTo>
                      <a:pt x="142" y="507"/>
                    </a:lnTo>
                    <a:lnTo>
                      <a:pt x="142" y="507"/>
                    </a:lnTo>
                    <a:lnTo>
                      <a:pt x="3448" y="1091"/>
                    </a:lnTo>
                    <a:lnTo>
                      <a:pt x="3493" y="1091"/>
                    </a:lnTo>
                    <a:lnTo>
                      <a:pt x="3515" y="1046"/>
                    </a:lnTo>
                    <a:lnTo>
                      <a:pt x="3582" y="779"/>
                    </a:lnTo>
                    <a:lnTo>
                      <a:pt x="3626" y="646"/>
                    </a:lnTo>
                    <a:lnTo>
                      <a:pt x="3671" y="512"/>
                    </a:lnTo>
                    <a:lnTo>
                      <a:pt x="3760" y="401"/>
                    </a:lnTo>
                    <a:lnTo>
                      <a:pt x="3849" y="312"/>
                    </a:lnTo>
                    <a:lnTo>
                      <a:pt x="3938" y="201"/>
                    </a:lnTo>
                    <a:lnTo>
                      <a:pt x="4071" y="112"/>
                    </a:lnTo>
                    <a:lnTo>
                      <a:pt x="4093" y="90"/>
                    </a:lnTo>
                    <a:lnTo>
                      <a:pt x="4071" y="23"/>
                    </a:lnTo>
                    <a:lnTo>
                      <a:pt x="402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336;p51"/>
              <p:cNvSpPr/>
              <p:nvPr/>
            </p:nvSpPr>
            <p:spPr>
              <a:xfrm>
                <a:off x="3287825" y="2499650"/>
                <a:ext cx="14475" cy="12275"/>
              </a:xfrm>
              <a:custGeom>
                <a:avLst/>
                <a:gdLst/>
                <a:ahLst/>
                <a:cxnLst/>
                <a:rect l="l" t="t" r="r" b="b"/>
                <a:pathLst>
                  <a:path w="579" h="491" extrusionOk="0">
                    <a:moveTo>
                      <a:pt x="45" y="1"/>
                    </a:moveTo>
                    <a:lnTo>
                      <a:pt x="1" y="23"/>
                    </a:lnTo>
                    <a:lnTo>
                      <a:pt x="1" y="67"/>
                    </a:lnTo>
                    <a:lnTo>
                      <a:pt x="23" y="112"/>
                    </a:lnTo>
                    <a:lnTo>
                      <a:pt x="245" y="268"/>
                    </a:lnTo>
                    <a:lnTo>
                      <a:pt x="468" y="468"/>
                    </a:lnTo>
                    <a:lnTo>
                      <a:pt x="512" y="490"/>
                    </a:lnTo>
                    <a:lnTo>
                      <a:pt x="557" y="468"/>
                    </a:lnTo>
                    <a:lnTo>
                      <a:pt x="579" y="423"/>
                    </a:lnTo>
                    <a:lnTo>
                      <a:pt x="534" y="379"/>
                    </a:lnTo>
                    <a:lnTo>
                      <a:pt x="334" y="179"/>
                    </a:lnTo>
                    <a:lnTo>
                      <a:pt x="112" y="23"/>
                    </a:lnTo>
                    <a:lnTo>
                      <a:pt x="4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337;p51"/>
              <p:cNvSpPr/>
              <p:nvPr/>
            </p:nvSpPr>
            <p:spPr>
              <a:xfrm>
                <a:off x="3238900" y="2524675"/>
                <a:ext cx="51725" cy="25600"/>
              </a:xfrm>
              <a:custGeom>
                <a:avLst/>
                <a:gdLst/>
                <a:ahLst/>
                <a:cxnLst/>
                <a:rect l="l" t="t" r="r" b="b"/>
                <a:pathLst>
                  <a:path w="2069" h="1024" extrusionOk="0">
                    <a:moveTo>
                      <a:pt x="45" y="1"/>
                    </a:moveTo>
                    <a:lnTo>
                      <a:pt x="22" y="23"/>
                    </a:lnTo>
                    <a:lnTo>
                      <a:pt x="0" y="23"/>
                    </a:lnTo>
                    <a:lnTo>
                      <a:pt x="0" y="67"/>
                    </a:lnTo>
                    <a:lnTo>
                      <a:pt x="22" y="112"/>
                    </a:lnTo>
                    <a:lnTo>
                      <a:pt x="67" y="134"/>
                    </a:lnTo>
                    <a:lnTo>
                      <a:pt x="356" y="156"/>
                    </a:lnTo>
                    <a:lnTo>
                      <a:pt x="623" y="201"/>
                    </a:lnTo>
                    <a:lnTo>
                      <a:pt x="868" y="268"/>
                    </a:lnTo>
                    <a:lnTo>
                      <a:pt x="1112" y="357"/>
                    </a:lnTo>
                    <a:lnTo>
                      <a:pt x="1335" y="490"/>
                    </a:lnTo>
                    <a:lnTo>
                      <a:pt x="1535" y="623"/>
                    </a:lnTo>
                    <a:lnTo>
                      <a:pt x="1757" y="801"/>
                    </a:lnTo>
                    <a:lnTo>
                      <a:pt x="1935" y="1002"/>
                    </a:lnTo>
                    <a:lnTo>
                      <a:pt x="1980" y="1024"/>
                    </a:lnTo>
                    <a:lnTo>
                      <a:pt x="2047" y="1024"/>
                    </a:lnTo>
                    <a:lnTo>
                      <a:pt x="2069" y="979"/>
                    </a:lnTo>
                    <a:lnTo>
                      <a:pt x="2047" y="935"/>
                    </a:lnTo>
                    <a:lnTo>
                      <a:pt x="1846" y="712"/>
                    </a:lnTo>
                    <a:lnTo>
                      <a:pt x="1624" y="534"/>
                    </a:lnTo>
                    <a:lnTo>
                      <a:pt x="1379" y="379"/>
                    </a:lnTo>
                    <a:lnTo>
                      <a:pt x="1157" y="245"/>
                    </a:lnTo>
                    <a:lnTo>
                      <a:pt x="890" y="156"/>
                    </a:lnTo>
                    <a:lnTo>
                      <a:pt x="623" y="67"/>
                    </a:lnTo>
                    <a:lnTo>
                      <a:pt x="334" y="23"/>
                    </a:lnTo>
                    <a:lnTo>
                      <a:pt x="4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338;p51"/>
              <p:cNvSpPr/>
              <p:nvPr/>
            </p:nvSpPr>
            <p:spPr>
              <a:xfrm>
                <a:off x="3331200" y="2546925"/>
                <a:ext cx="65650" cy="12250"/>
              </a:xfrm>
              <a:custGeom>
                <a:avLst/>
                <a:gdLst/>
                <a:ahLst/>
                <a:cxnLst/>
                <a:rect l="l" t="t" r="r" b="b"/>
                <a:pathLst>
                  <a:path w="2626" h="490" extrusionOk="0">
                    <a:moveTo>
                      <a:pt x="1557" y="0"/>
                    </a:moveTo>
                    <a:lnTo>
                      <a:pt x="1224" y="23"/>
                    </a:lnTo>
                    <a:lnTo>
                      <a:pt x="935" y="89"/>
                    </a:lnTo>
                    <a:lnTo>
                      <a:pt x="623" y="178"/>
                    </a:lnTo>
                    <a:lnTo>
                      <a:pt x="45" y="356"/>
                    </a:lnTo>
                    <a:lnTo>
                      <a:pt x="23" y="378"/>
                    </a:lnTo>
                    <a:lnTo>
                      <a:pt x="1" y="401"/>
                    </a:lnTo>
                    <a:lnTo>
                      <a:pt x="1" y="445"/>
                    </a:lnTo>
                    <a:lnTo>
                      <a:pt x="45" y="490"/>
                    </a:lnTo>
                    <a:lnTo>
                      <a:pt x="89" y="490"/>
                    </a:lnTo>
                    <a:lnTo>
                      <a:pt x="646" y="312"/>
                    </a:lnTo>
                    <a:lnTo>
                      <a:pt x="935" y="223"/>
                    </a:lnTo>
                    <a:lnTo>
                      <a:pt x="1224" y="156"/>
                    </a:lnTo>
                    <a:lnTo>
                      <a:pt x="1557" y="134"/>
                    </a:lnTo>
                    <a:lnTo>
                      <a:pt x="1891" y="134"/>
                    </a:lnTo>
                    <a:lnTo>
                      <a:pt x="2247" y="156"/>
                    </a:lnTo>
                    <a:lnTo>
                      <a:pt x="2581" y="178"/>
                    </a:lnTo>
                    <a:lnTo>
                      <a:pt x="2625" y="178"/>
                    </a:lnTo>
                    <a:lnTo>
                      <a:pt x="2625" y="134"/>
                    </a:lnTo>
                    <a:lnTo>
                      <a:pt x="2603" y="89"/>
                    </a:lnTo>
                    <a:lnTo>
                      <a:pt x="2558" y="67"/>
                    </a:lnTo>
                    <a:lnTo>
                      <a:pt x="2225" y="23"/>
                    </a:lnTo>
                    <a:lnTo>
                      <a:pt x="189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339;p51"/>
              <p:cNvSpPr/>
              <p:nvPr/>
            </p:nvSpPr>
            <p:spPr>
              <a:xfrm>
                <a:off x="3385700" y="2505775"/>
                <a:ext cx="71200" cy="43950"/>
              </a:xfrm>
              <a:custGeom>
                <a:avLst/>
                <a:gdLst/>
                <a:ahLst/>
                <a:cxnLst/>
                <a:rect l="l" t="t" r="r" b="b"/>
                <a:pathLst>
                  <a:path w="2848" h="1758" extrusionOk="0">
                    <a:moveTo>
                      <a:pt x="23" y="0"/>
                    </a:moveTo>
                    <a:lnTo>
                      <a:pt x="0" y="23"/>
                    </a:lnTo>
                    <a:lnTo>
                      <a:pt x="0" y="67"/>
                    </a:lnTo>
                    <a:lnTo>
                      <a:pt x="23" y="112"/>
                    </a:lnTo>
                    <a:lnTo>
                      <a:pt x="89" y="134"/>
                    </a:lnTo>
                    <a:lnTo>
                      <a:pt x="289" y="134"/>
                    </a:lnTo>
                    <a:lnTo>
                      <a:pt x="512" y="156"/>
                    </a:lnTo>
                    <a:lnTo>
                      <a:pt x="712" y="178"/>
                    </a:lnTo>
                    <a:lnTo>
                      <a:pt x="912" y="223"/>
                    </a:lnTo>
                    <a:lnTo>
                      <a:pt x="1090" y="290"/>
                    </a:lnTo>
                    <a:lnTo>
                      <a:pt x="1268" y="356"/>
                    </a:lnTo>
                    <a:lnTo>
                      <a:pt x="1446" y="445"/>
                    </a:lnTo>
                    <a:lnTo>
                      <a:pt x="1624" y="556"/>
                    </a:lnTo>
                    <a:lnTo>
                      <a:pt x="1935" y="779"/>
                    </a:lnTo>
                    <a:lnTo>
                      <a:pt x="2225" y="1068"/>
                    </a:lnTo>
                    <a:lnTo>
                      <a:pt x="2491" y="1379"/>
                    </a:lnTo>
                    <a:lnTo>
                      <a:pt x="2714" y="1713"/>
                    </a:lnTo>
                    <a:lnTo>
                      <a:pt x="2758" y="1758"/>
                    </a:lnTo>
                    <a:lnTo>
                      <a:pt x="2803" y="1758"/>
                    </a:lnTo>
                    <a:lnTo>
                      <a:pt x="2847" y="1735"/>
                    </a:lnTo>
                    <a:lnTo>
                      <a:pt x="2847" y="1713"/>
                    </a:lnTo>
                    <a:lnTo>
                      <a:pt x="2847" y="1691"/>
                    </a:lnTo>
                    <a:lnTo>
                      <a:pt x="2603" y="1313"/>
                    </a:lnTo>
                    <a:lnTo>
                      <a:pt x="2314" y="979"/>
                    </a:lnTo>
                    <a:lnTo>
                      <a:pt x="2002" y="690"/>
                    </a:lnTo>
                    <a:lnTo>
                      <a:pt x="1846" y="556"/>
                    </a:lnTo>
                    <a:lnTo>
                      <a:pt x="1668" y="445"/>
                    </a:lnTo>
                    <a:lnTo>
                      <a:pt x="1491" y="334"/>
                    </a:lnTo>
                    <a:lnTo>
                      <a:pt x="1313" y="245"/>
                    </a:lnTo>
                    <a:lnTo>
                      <a:pt x="1135" y="178"/>
                    </a:lnTo>
                    <a:lnTo>
                      <a:pt x="934" y="112"/>
                    </a:lnTo>
                    <a:lnTo>
                      <a:pt x="712" y="45"/>
                    </a:lnTo>
                    <a:lnTo>
                      <a:pt x="512" y="23"/>
                    </a:lnTo>
                    <a:lnTo>
                      <a:pt x="28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1340;p51"/>
              <p:cNvSpPr/>
              <p:nvPr/>
            </p:nvSpPr>
            <p:spPr>
              <a:xfrm>
                <a:off x="3350100" y="2508000"/>
                <a:ext cx="19500" cy="7250"/>
              </a:xfrm>
              <a:custGeom>
                <a:avLst/>
                <a:gdLst/>
                <a:ahLst/>
                <a:cxnLst/>
                <a:rect l="l" t="t" r="r" b="b"/>
                <a:pathLst>
                  <a:path w="780" h="290" extrusionOk="0">
                    <a:moveTo>
                      <a:pt x="690" y="0"/>
                    </a:moveTo>
                    <a:lnTo>
                      <a:pt x="357" y="89"/>
                    </a:lnTo>
                    <a:lnTo>
                      <a:pt x="45" y="178"/>
                    </a:lnTo>
                    <a:lnTo>
                      <a:pt x="23" y="178"/>
                    </a:lnTo>
                    <a:lnTo>
                      <a:pt x="1" y="201"/>
                    </a:lnTo>
                    <a:lnTo>
                      <a:pt x="23" y="245"/>
                    </a:lnTo>
                    <a:lnTo>
                      <a:pt x="45" y="290"/>
                    </a:lnTo>
                    <a:lnTo>
                      <a:pt x="112" y="290"/>
                    </a:lnTo>
                    <a:lnTo>
                      <a:pt x="423" y="201"/>
                    </a:lnTo>
                    <a:lnTo>
                      <a:pt x="735" y="134"/>
                    </a:lnTo>
                    <a:lnTo>
                      <a:pt x="757" y="134"/>
                    </a:lnTo>
                    <a:lnTo>
                      <a:pt x="779" y="112"/>
                    </a:lnTo>
                    <a:lnTo>
                      <a:pt x="779" y="67"/>
                    </a:lnTo>
                    <a:lnTo>
                      <a:pt x="735" y="23"/>
                    </a:lnTo>
                    <a:lnTo>
                      <a:pt x="6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1341;p51"/>
              <p:cNvSpPr/>
              <p:nvPr/>
            </p:nvSpPr>
            <p:spPr>
              <a:xfrm>
                <a:off x="3363450" y="2578625"/>
                <a:ext cx="8925" cy="3900"/>
              </a:xfrm>
              <a:custGeom>
                <a:avLst/>
                <a:gdLst/>
                <a:ahLst/>
                <a:cxnLst/>
                <a:rect l="l" t="t" r="r" b="b"/>
                <a:pathLst>
                  <a:path w="357" h="156" extrusionOk="0">
                    <a:moveTo>
                      <a:pt x="267" y="0"/>
                    </a:moveTo>
                    <a:lnTo>
                      <a:pt x="67" y="22"/>
                    </a:lnTo>
                    <a:lnTo>
                      <a:pt x="23" y="22"/>
                    </a:lnTo>
                    <a:lnTo>
                      <a:pt x="23" y="45"/>
                    </a:lnTo>
                    <a:lnTo>
                      <a:pt x="1" y="89"/>
                    </a:lnTo>
                    <a:lnTo>
                      <a:pt x="45" y="134"/>
                    </a:lnTo>
                    <a:lnTo>
                      <a:pt x="90" y="156"/>
                    </a:lnTo>
                    <a:lnTo>
                      <a:pt x="312" y="134"/>
                    </a:lnTo>
                    <a:lnTo>
                      <a:pt x="334" y="134"/>
                    </a:lnTo>
                    <a:lnTo>
                      <a:pt x="356" y="111"/>
                    </a:lnTo>
                    <a:lnTo>
                      <a:pt x="356" y="67"/>
                    </a:lnTo>
                    <a:lnTo>
                      <a:pt x="334" y="22"/>
                    </a:lnTo>
                    <a:lnTo>
                      <a:pt x="26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342;p51"/>
              <p:cNvSpPr/>
              <p:nvPr/>
            </p:nvSpPr>
            <p:spPr>
              <a:xfrm>
                <a:off x="3193850" y="2486875"/>
                <a:ext cx="67300" cy="16150"/>
              </a:xfrm>
              <a:custGeom>
                <a:avLst/>
                <a:gdLst/>
                <a:ahLst/>
                <a:cxnLst/>
                <a:rect l="l" t="t" r="r" b="b"/>
                <a:pathLst>
                  <a:path w="2692" h="646" extrusionOk="0">
                    <a:moveTo>
                      <a:pt x="1936" y="0"/>
                    </a:moveTo>
                    <a:lnTo>
                      <a:pt x="1602" y="22"/>
                    </a:lnTo>
                    <a:lnTo>
                      <a:pt x="1268" y="67"/>
                    </a:lnTo>
                    <a:lnTo>
                      <a:pt x="957" y="134"/>
                    </a:lnTo>
                    <a:lnTo>
                      <a:pt x="646" y="245"/>
                    </a:lnTo>
                    <a:lnTo>
                      <a:pt x="334" y="356"/>
                    </a:lnTo>
                    <a:lnTo>
                      <a:pt x="23" y="512"/>
                    </a:lnTo>
                    <a:lnTo>
                      <a:pt x="23" y="534"/>
                    </a:lnTo>
                    <a:lnTo>
                      <a:pt x="1" y="556"/>
                    </a:lnTo>
                    <a:lnTo>
                      <a:pt x="23" y="601"/>
                    </a:lnTo>
                    <a:lnTo>
                      <a:pt x="67" y="645"/>
                    </a:lnTo>
                    <a:lnTo>
                      <a:pt x="112" y="623"/>
                    </a:lnTo>
                    <a:lnTo>
                      <a:pt x="423" y="489"/>
                    </a:lnTo>
                    <a:lnTo>
                      <a:pt x="712" y="356"/>
                    </a:lnTo>
                    <a:lnTo>
                      <a:pt x="1024" y="267"/>
                    </a:lnTo>
                    <a:lnTo>
                      <a:pt x="1335" y="200"/>
                    </a:lnTo>
                    <a:lnTo>
                      <a:pt x="1647" y="156"/>
                    </a:lnTo>
                    <a:lnTo>
                      <a:pt x="1980" y="134"/>
                    </a:lnTo>
                    <a:lnTo>
                      <a:pt x="2314" y="134"/>
                    </a:lnTo>
                    <a:lnTo>
                      <a:pt x="2625" y="156"/>
                    </a:lnTo>
                    <a:lnTo>
                      <a:pt x="2670" y="156"/>
                    </a:lnTo>
                    <a:lnTo>
                      <a:pt x="2670" y="134"/>
                    </a:lnTo>
                    <a:lnTo>
                      <a:pt x="2692" y="89"/>
                    </a:lnTo>
                    <a:lnTo>
                      <a:pt x="2647" y="45"/>
                    </a:lnTo>
                    <a:lnTo>
                      <a:pt x="2603" y="22"/>
                    </a:lnTo>
                    <a:lnTo>
                      <a:pt x="226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343;p51"/>
              <p:cNvSpPr/>
              <p:nvPr/>
            </p:nvSpPr>
            <p:spPr>
              <a:xfrm>
                <a:off x="3207200" y="2526350"/>
                <a:ext cx="16700" cy="6700"/>
              </a:xfrm>
              <a:custGeom>
                <a:avLst/>
                <a:gdLst/>
                <a:ahLst/>
                <a:cxnLst/>
                <a:rect l="l" t="t" r="r" b="b"/>
                <a:pathLst>
                  <a:path w="668" h="268" extrusionOk="0">
                    <a:moveTo>
                      <a:pt x="556" y="0"/>
                    </a:moveTo>
                    <a:lnTo>
                      <a:pt x="312" y="67"/>
                    </a:lnTo>
                    <a:lnTo>
                      <a:pt x="45" y="134"/>
                    </a:lnTo>
                    <a:lnTo>
                      <a:pt x="23" y="156"/>
                    </a:lnTo>
                    <a:lnTo>
                      <a:pt x="0" y="178"/>
                    </a:lnTo>
                    <a:lnTo>
                      <a:pt x="0" y="223"/>
                    </a:lnTo>
                    <a:lnTo>
                      <a:pt x="45" y="245"/>
                    </a:lnTo>
                    <a:lnTo>
                      <a:pt x="89" y="267"/>
                    </a:lnTo>
                    <a:lnTo>
                      <a:pt x="356" y="201"/>
                    </a:lnTo>
                    <a:lnTo>
                      <a:pt x="623" y="134"/>
                    </a:lnTo>
                    <a:lnTo>
                      <a:pt x="645" y="134"/>
                    </a:lnTo>
                    <a:lnTo>
                      <a:pt x="668" y="112"/>
                    </a:lnTo>
                    <a:lnTo>
                      <a:pt x="668" y="67"/>
                    </a:lnTo>
                    <a:lnTo>
                      <a:pt x="623" y="23"/>
                    </a:lnTo>
                    <a:lnTo>
                      <a:pt x="55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1344;p51"/>
              <p:cNvSpPr/>
              <p:nvPr/>
            </p:nvSpPr>
            <p:spPr>
              <a:xfrm>
                <a:off x="3190525" y="2561925"/>
                <a:ext cx="77875" cy="13925"/>
              </a:xfrm>
              <a:custGeom>
                <a:avLst/>
                <a:gdLst/>
                <a:ahLst/>
                <a:cxnLst/>
                <a:rect l="l" t="t" r="r" b="b"/>
                <a:pathLst>
                  <a:path w="3115" h="557" extrusionOk="0">
                    <a:moveTo>
                      <a:pt x="1513" y="1"/>
                    </a:moveTo>
                    <a:lnTo>
                      <a:pt x="1112" y="23"/>
                    </a:lnTo>
                    <a:lnTo>
                      <a:pt x="912" y="68"/>
                    </a:lnTo>
                    <a:lnTo>
                      <a:pt x="712" y="112"/>
                    </a:lnTo>
                    <a:lnTo>
                      <a:pt x="534" y="157"/>
                    </a:lnTo>
                    <a:lnTo>
                      <a:pt x="356" y="246"/>
                    </a:lnTo>
                    <a:lnTo>
                      <a:pt x="178" y="335"/>
                    </a:lnTo>
                    <a:lnTo>
                      <a:pt x="22" y="424"/>
                    </a:lnTo>
                    <a:lnTo>
                      <a:pt x="0" y="446"/>
                    </a:lnTo>
                    <a:lnTo>
                      <a:pt x="0" y="468"/>
                    </a:lnTo>
                    <a:lnTo>
                      <a:pt x="22" y="535"/>
                    </a:lnTo>
                    <a:lnTo>
                      <a:pt x="67" y="557"/>
                    </a:lnTo>
                    <a:lnTo>
                      <a:pt x="111" y="557"/>
                    </a:lnTo>
                    <a:lnTo>
                      <a:pt x="267" y="446"/>
                    </a:lnTo>
                    <a:lnTo>
                      <a:pt x="423" y="357"/>
                    </a:lnTo>
                    <a:lnTo>
                      <a:pt x="601" y="290"/>
                    </a:lnTo>
                    <a:lnTo>
                      <a:pt x="779" y="223"/>
                    </a:lnTo>
                    <a:lnTo>
                      <a:pt x="957" y="179"/>
                    </a:lnTo>
                    <a:lnTo>
                      <a:pt x="1157" y="157"/>
                    </a:lnTo>
                    <a:lnTo>
                      <a:pt x="1535" y="134"/>
                    </a:lnTo>
                    <a:lnTo>
                      <a:pt x="1935" y="157"/>
                    </a:lnTo>
                    <a:lnTo>
                      <a:pt x="2313" y="201"/>
                    </a:lnTo>
                    <a:lnTo>
                      <a:pt x="2691" y="290"/>
                    </a:lnTo>
                    <a:lnTo>
                      <a:pt x="3025" y="424"/>
                    </a:lnTo>
                    <a:lnTo>
                      <a:pt x="3070" y="424"/>
                    </a:lnTo>
                    <a:lnTo>
                      <a:pt x="3114" y="379"/>
                    </a:lnTo>
                    <a:lnTo>
                      <a:pt x="3092" y="335"/>
                    </a:lnTo>
                    <a:lnTo>
                      <a:pt x="3070" y="312"/>
                    </a:lnTo>
                    <a:lnTo>
                      <a:pt x="2714" y="179"/>
                    </a:lnTo>
                    <a:lnTo>
                      <a:pt x="2336" y="90"/>
                    </a:lnTo>
                    <a:lnTo>
                      <a:pt x="1935" y="23"/>
                    </a:lnTo>
                    <a:lnTo>
                      <a:pt x="151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" name="Google Shape;1345;p51"/>
              <p:cNvSpPr/>
              <p:nvPr/>
            </p:nvSpPr>
            <p:spPr>
              <a:xfrm>
                <a:off x="3166600" y="2635900"/>
                <a:ext cx="137375" cy="57300"/>
              </a:xfrm>
              <a:custGeom>
                <a:avLst/>
                <a:gdLst/>
                <a:ahLst/>
                <a:cxnLst/>
                <a:rect l="l" t="t" r="r" b="b"/>
                <a:pathLst>
                  <a:path w="5495" h="2292" extrusionOk="0">
                    <a:moveTo>
                      <a:pt x="5361" y="1824"/>
                    </a:moveTo>
                    <a:lnTo>
                      <a:pt x="5406" y="1846"/>
                    </a:lnTo>
                    <a:lnTo>
                      <a:pt x="5383" y="1846"/>
                    </a:lnTo>
                    <a:lnTo>
                      <a:pt x="5361" y="1824"/>
                    </a:lnTo>
                    <a:close/>
                    <a:moveTo>
                      <a:pt x="67" y="0"/>
                    </a:moveTo>
                    <a:lnTo>
                      <a:pt x="45" y="45"/>
                    </a:lnTo>
                    <a:lnTo>
                      <a:pt x="45" y="89"/>
                    </a:lnTo>
                    <a:lnTo>
                      <a:pt x="245" y="356"/>
                    </a:lnTo>
                    <a:lnTo>
                      <a:pt x="379" y="645"/>
                    </a:lnTo>
                    <a:lnTo>
                      <a:pt x="446" y="801"/>
                    </a:lnTo>
                    <a:lnTo>
                      <a:pt x="468" y="957"/>
                    </a:lnTo>
                    <a:lnTo>
                      <a:pt x="490" y="1112"/>
                    </a:lnTo>
                    <a:lnTo>
                      <a:pt x="512" y="1290"/>
                    </a:lnTo>
                    <a:lnTo>
                      <a:pt x="512" y="1313"/>
                    </a:lnTo>
                    <a:lnTo>
                      <a:pt x="534" y="1357"/>
                    </a:lnTo>
                    <a:lnTo>
                      <a:pt x="579" y="1379"/>
                    </a:lnTo>
                    <a:lnTo>
                      <a:pt x="1491" y="1424"/>
                    </a:lnTo>
                    <a:lnTo>
                      <a:pt x="2403" y="1490"/>
                    </a:lnTo>
                    <a:lnTo>
                      <a:pt x="3315" y="1557"/>
                    </a:lnTo>
                    <a:lnTo>
                      <a:pt x="4227" y="1668"/>
                    </a:lnTo>
                    <a:lnTo>
                      <a:pt x="5005" y="1780"/>
                    </a:lnTo>
                    <a:lnTo>
                      <a:pt x="5183" y="1824"/>
                    </a:lnTo>
                    <a:lnTo>
                      <a:pt x="5350" y="1824"/>
                    </a:lnTo>
                    <a:lnTo>
                      <a:pt x="5317" y="1958"/>
                    </a:lnTo>
                    <a:lnTo>
                      <a:pt x="5317" y="2069"/>
                    </a:lnTo>
                    <a:lnTo>
                      <a:pt x="5317" y="2113"/>
                    </a:lnTo>
                    <a:lnTo>
                      <a:pt x="5294" y="2158"/>
                    </a:lnTo>
                    <a:lnTo>
                      <a:pt x="5294" y="2180"/>
                    </a:lnTo>
                    <a:lnTo>
                      <a:pt x="5161" y="2136"/>
                    </a:lnTo>
                    <a:lnTo>
                      <a:pt x="4939" y="2091"/>
                    </a:lnTo>
                    <a:lnTo>
                      <a:pt x="4716" y="2069"/>
                    </a:lnTo>
                    <a:lnTo>
                      <a:pt x="4249" y="2002"/>
                    </a:lnTo>
                    <a:lnTo>
                      <a:pt x="2892" y="1846"/>
                    </a:lnTo>
                    <a:lnTo>
                      <a:pt x="2180" y="1780"/>
                    </a:lnTo>
                    <a:lnTo>
                      <a:pt x="1469" y="1735"/>
                    </a:lnTo>
                    <a:lnTo>
                      <a:pt x="757" y="1668"/>
                    </a:lnTo>
                    <a:lnTo>
                      <a:pt x="45" y="1624"/>
                    </a:lnTo>
                    <a:lnTo>
                      <a:pt x="1" y="1624"/>
                    </a:lnTo>
                    <a:lnTo>
                      <a:pt x="1" y="1668"/>
                    </a:lnTo>
                    <a:lnTo>
                      <a:pt x="23" y="1713"/>
                    </a:lnTo>
                    <a:lnTo>
                      <a:pt x="67" y="1735"/>
                    </a:lnTo>
                    <a:lnTo>
                      <a:pt x="712" y="1802"/>
                    </a:lnTo>
                    <a:lnTo>
                      <a:pt x="1357" y="1846"/>
                    </a:lnTo>
                    <a:lnTo>
                      <a:pt x="2648" y="1935"/>
                    </a:lnTo>
                    <a:lnTo>
                      <a:pt x="3337" y="2024"/>
                    </a:lnTo>
                    <a:lnTo>
                      <a:pt x="4004" y="2091"/>
                    </a:lnTo>
                    <a:lnTo>
                      <a:pt x="5361" y="2291"/>
                    </a:lnTo>
                    <a:lnTo>
                      <a:pt x="5406" y="2269"/>
                    </a:lnTo>
                    <a:lnTo>
                      <a:pt x="5428" y="2247"/>
                    </a:lnTo>
                    <a:lnTo>
                      <a:pt x="5495" y="1802"/>
                    </a:lnTo>
                    <a:lnTo>
                      <a:pt x="5472" y="1735"/>
                    </a:lnTo>
                    <a:lnTo>
                      <a:pt x="5428" y="1713"/>
                    </a:lnTo>
                    <a:lnTo>
                      <a:pt x="4205" y="1557"/>
                    </a:lnTo>
                    <a:lnTo>
                      <a:pt x="3003" y="1424"/>
                    </a:lnTo>
                    <a:lnTo>
                      <a:pt x="1780" y="1313"/>
                    </a:lnTo>
                    <a:lnTo>
                      <a:pt x="636" y="1250"/>
                    </a:lnTo>
                    <a:lnTo>
                      <a:pt x="636" y="1250"/>
                    </a:lnTo>
                    <a:lnTo>
                      <a:pt x="623" y="1135"/>
                    </a:lnTo>
                    <a:lnTo>
                      <a:pt x="601" y="957"/>
                    </a:lnTo>
                    <a:lnTo>
                      <a:pt x="557" y="801"/>
                    </a:lnTo>
                    <a:lnTo>
                      <a:pt x="512" y="645"/>
                    </a:lnTo>
                    <a:lnTo>
                      <a:pt x="446" y="467"/>
                    </a:lnTo>
                    <a:lnTo>
                      <a:pt x="357" y="334"/>
                    </a:lnTo>
                    <a:lnTo>
                      <a:pt x="156" y="22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" name="Google Shape;1346;p51"/>
              <p:cNvSpPr/>
              <p:nvPr/>
            </p:nvSpPr>
            <p:spPr>
              <a:xfrm>
                <a:off x="3158275" y="2608100"/>
                <a:ext cx="147375" cy="48950"/>
              </a:xfrm>
              <a:custGeom>
                <a:avLst/>
                <a:gdLst/>
                <a:ahLst/>
                <a:cxnLst/>
                <a:rect l="l" t="t" r="r" b="b"/>
                <a:pathLst>
                  <a:path w="5895" h="1958" extrusionOk="0">
                    <a:moveTo>
                      <a:pt x="2691" y="0"/>
                    </a:moveTo>
                    <a:lnTo>
                      <a:pt x="2224" y="22"/>
                    </a:lnTo>
                    <a:lnTo>
                      <a:pt x="1735" y="67"/>
                    </a:lnTo>
                    <a:lnTo>
                      <a:pt x="1290" y="200"/>
                    </a:lnTo>
                    <a:lnTo>
                      <a:pt x="1045" y="267"/>
                    </a:lnTo>
                    <a:lnTo>
                      <a:pt x="823" y="356"/>
                    </a:lnTo>
                    <a:lnTo>
                      <a:pt x="623" y="445"/>
                    </a:lnTo>
                    <a:lnTo>
                      <a:pt x="423" y="578"/>
                    </a:lnTo>
                    <a:lnTo>
                      <a:pt x="222" y="690"/>
                    </a:lnTo>
                    <a:lnTo>
                      <a:pt x="22" y="845"/>
                    </a:lnTo>
                    <a:lnTo>
                      <a:pt x="0" y="868"/>
                    </a:lnTo>
                    <a:lnTo>
                      <a:pt x="0" y="890"/>
                    </a:lnTo>
                    <a:lnTo>
                      <a:pt x="22" y="934"/>
                    </a:lnTo>
                    <a:lnTo>
                      <a:pt x="67" y="957"/>
                    </a:lnTo>
                    <a:lnTo>
                      <a:pt x="111" y="957"/>
                    </a:lnTo>
                    <a:lnTo>
                      <a:pt x="289" y="823"/>
                    </a:lnTo>
                    <a:lnTo>
                      <a:pt x="489" y="690"/>
                    </a:lnTo>
                    <a:lnTo>
                      <a:pt x="667" y="578"/>
                    </a:lnTo>
                    <a:lnTo>
                      <a:pt x="867" y="489"/>
                    </a:lnTo>
                    <a:lnTo>
                      <a:pt x="1290" y="334"/>
                    </a:lnTo>
                    <a:lnTo>
                      <a:pt x="1735" y="223"/>
                    </a:lnTo>
                    <a:lnTo>
                      <a:pt x="2180" y="156"/>
                    </a:lnTo>
                    <a:lnTo>
                      <a:pt x="2625" y="134"/>
                    </a:lnTo>
                    <a:lnTo>
                      <a:pt x="3070" y="134"/>
                    </a:lnTo>
                    <a:lnTo>
                      <a:pt x="3514" y="200"/>
                    </a:lnTo>
                    <a:lnTo>
                      <a:pt x="3892" y="289"/>
                    </a:lnTo>
                    <a:lnTo>
                      <a:pt x="4248" y="423"/>
                    </a:lnTo>
                    <a:lnTo>
                      <a:pt x="4560" y="578"/>
                    </a:lnTo>
                    <a:lnTo>
                      <a:pt x="4871" y="779"/>
                    </a:lnTo>
                    <a:lnTo>
                      <a:pt x="5138" y="1001"/>
                    </a:lnTo>
                    <a:lnTo>
                      <a:pt x="5383" y="1268"/>
                    </a:lnTo>
                    <a:lnTo>
                      <a:pt x="5583" y="1579"/>
                    </a:lnTo>
                    <a:lnTo>
                      <a:pt x="5761" y="1913"/>
                    </a:lnTo>
                    <a:lnTo>
                      <a:pt x="5805" y="1957"/>
                    </a:lnTo>
                    <a:lnTo>
                      <a:pt x="5850" y="1957"/>
                    </a:lnTo>
                    <a:lnTo>
                      <a:pt x="5894" y="1935"/>
                    </a:lnTo>
                    <a:lnTo>
                      <a:pt x="5894" y="1913"/>
                    </a:lnTo>
                    <a:lnTo>
                      <a:pt x="5872" y="1891"/>
                    </a:lnTo>
                    <a:lnTo>
                      <a:pt x="5694" y="1535"/>
                    </a:lnTo>
                    <a:lnTo>
                      <a:pt x="5494" y="1223"/>
                    </a:lnTo>
                    <a:lnTo>
                      <a:pt x="5249" y="957"/>
                    </a:lnTo>
                    <a:lnTo>
                      <a:pt x="4982" y="712"/>
                    </a:lnTo>
                    <a:lnTo>
                      <a:pt x="4671" y="489"/>
                    </a:lnTo>
                    <a:lnTo>
                      <a:pt x="4360" y="334"/>
                    </a:lnTo>
                    <a:lnTo>
                      <a:pt x="4004" y="200"/>
                    </a:lnTo>
                    <a:lnTo>
                      <a:pt x="3626" y="89"/>
                    </a:lnTo>
                    <a:lnTo>
                      <a:pt x="3158" y="22"/>
                    </a:lnTo>
                    <a:lnTo>
                      <a:pt x="269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347;p51"/>
              <p:cNvSpPr/>
              <p:nvPr/>
            </p:nvSpPr>
            <p:spPr>
              <a:xfrm>
                <a:off x="3335100" y="2648675"/>
                <a:ext cx="11150" cy="6150"/>
              </a:xfrm>
              <a:custGeom>
                <a:avLst/>
                <a:gdLst/>
                <a:ahLst/>
                <a:cxnLst/>
                <a:rect l="l" t="t" r="r" b="b"/>
                <a:pathLst>
                  <a:path w="446" h="246" extrusionOk="0">
                    <a:moveTo>
                      <a:pt x="356" y="1"/>
                    </a:moveTo>
                    <a:lnTo>
                      <a:pt x="22" y="134"/>
                    </a:lnTo>
                    <a:lnTo>
                      <a:pt x="0" y="134"/>
                    </a:lnTo>
                    <a:lnTo>
                      <a:pt x="0" y="157"/>
                    </a:lnTo>
                    <a:lnTo>
                      <a:pt x="0" y="223"/>
                    </a:lnTo>
                    <a:lnTo>
                      <a:pt x="45" y="245"/>
                    </a:lnTo>
                    <a:lnTo>
                      <a:pt x="89" y="245"/>
                    </a:lnTo>
                    <a:lnTo>
                      <a:pt x="401" y="134"/>
                    </a:lnTo>
                    <a:lnTo>
                      <a:pt x="423" y="112"/>
                    </a:lnTo>
                    <a:lnTo>
                      <a:pt x="445" y="90"/>
                    </a:lnTo>
                    <a:lnTo>
                      <a:pt x="445" y="45"/>
                    </a:lnTo>
                    <a:lnTo>
                      <a:pt x="4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348;p51"/>
              <p:cNvSpPr/>
              <p:nvPr/>
            </p:nvSpPr>
            <p:spPr>
              <a:xfrm>
                <a:off x="3337325" y="2667600"/>
                <a:ext cx="6700" cy="18375"/>
              </a:xfrm>
              <a:custGeom>
                <a:avLst/>
                <a:gdLst/>
                <a:ahLst/>
                <a:cxnLst/>
                <a:rect l="l" t="t" r="r" b="b"/>
                <a:pathLst>
                  <a:path w="268" h="735" extrusionOk="0">
                    <a:moveTo>
                      <a:pt x="67" y="0"/>
                    </a:moveTo>
                    <a:lnTo>
                      <a:pt x="22" y="22"/>
                    </a:lnTo>
                    <a:lnTo>
                      <a:pt x="22" y="45"/>
                    </a:lnTo>
                    <a:lnTo>
                      <a:pt x="0" y="67"/>
                    </a:lnTo>
                    <a:lnTo>
                      <a:pt x="67" y="356"/>
                    </a:lnTo>
                    <a:lnTo>
                      <a:pt x="134" y="667"/>
                    </a:lnTo>
                    <a:lnTo>
                      <a:pt x="156" y="712"/>
                    </a:lnTo>
                    <a:lnTo>
                      <a:pt x="200" y="734"/>
                    </a:lnTo>
                    <a:lnTo>
                      <a:pt x="245" y="712"/>
                    </a:lnTo>
                    <a:lnTo>
                      <a:pt x="267" y="690"/>
                    </a:lnTo>
                    <a:lnTo>
                      <a:pt x="267" y="667"/>
                    </a:lnTo>
                    <a:lnTo>
                      <a:pt x="200" y="356"/>
                    </a:lnTo>
                    <a:lnTo>
                      <a:pt x="134" y="67"/>
                    </a:lnTo>
                    <a:lnTo>
                      <a:pt x="111" y="22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1349;p51"/>
              <p:cNvSpPr/>
              <p:nvPr/>
            </p:nvSpPr>
            <p:spPr>
              <a:xfrm>
                <a:off x="3317850" y="2652025"/>
                <a:ext cx="52850" cy="18925"/>
              </a:xfrm>
              <a:custGeom>
                <a:avLst/>
                <a:gdLst/>
                <a:ahLst/>
                <a:cxnLst/>
                <a:rect l="l" t="t" r="r" b="b"/>
                <a:pathLst>
                  <a:path w="2114" h="757" extrusionOk="0">
                    <a:moveTo>
                      <a:pt x="712" y="0"/>
                    </a:moveTo>
                    <a:lnTo>
                      <a:pt x="357" y="156"/>
                    </a:lnTo>
                    <a:lnTo>
                      <a:pt x="179" y="245"/>
                    </a:lnTo>
                    <a:lnTo>
                      <a:pt x="23" y="334"/>
                    </a:lnTo>
                    <a:lnTo>
                      <a:pt x="1" y="356"/>
                    </a:lnTo>
                    <a:lnTo>
                      <a:pt x="1" y="378"/>
                    </a:lnTo>
                    <a:lnTo>
                      <a:pt x="23" y="423"/>
                    </a:lnTo>
                    <a:lnTo>
                      <a:pt x="67" y="467"/>
                    </a:lnTo>
                    <a:lnTo>
                      <a:pt x="112" y="445"/>
                    </a:lnTo>
                    <a:lnTo>
                      <a:pt x="268" y="356"/>
                    </a:lnTo>
                    <a:lnTo>
                      <a:pt x="446" y="267"/>
                    </a:lnTo>
                    <a:lnTo>
                      <a:pt x="703" y="155"/>
                    </a:lnTo>
                    <a:lnTo>
                      <a:pt x="703" y="155"/>
                    </a:lnTo>
                    <a:lnTo>
                      <a:pt x="779" y="690"/>
                    </a:lnTo>
                    <a:lnTo>
                      <a:pt x="801" y="712"/>
                    </a:lnTo>
                    <a:lnTo>
                      <a:pt x="824" y="734"/>
                    </a:lnTo>
                    <a:lnTo>
                      <a:pt x="890" y="757"/>
                    </a:lnTo>
                    <a:lnTo>
                      <a:pt x="1180" y="712"/>
                    </a:lnTo>
                    <a:lnTo>
                      <a:pt x="1469" y="690"/>
                    </a:lnTo>
                    <a:lnTo>
                      <a:pt x="1758" y="668"/>
                    </a:lnTo>
                    <a:lnTo>
                      <a:pt x="2069" y="690"/>
                    </a:lnTo>
                    <a:lnTo>
                      <a:pt x="2091" y="690"/>
                    </a:lnTo>
                    <a:lnTo>
                      <a:pt x="2114" y="668"/>
                    </a:lnTo>
                    <a:lnTo>
                      <a:pt x="2114" y="623"/>
                    </a:lnTo>
                    <a:lnTo>
                      <a:pt x="2091" y="579"/>
                    </a:lnTo>
                    <a:lnTo>
                      <a:pt x="2025" y="556"/>
                    </a:lnTo>
                    <a:lnTo>
                      <a:pt x="1424" y="556"/>
                    </a:lnTo>
                    <a:lnTo>
                      <a:pt x="1135" y="579"/>
                    </a:lnTo>
                    <a:lnTo>
                      <a:pt x="902" y="612"/>
                    </a:lnTo>
                    <a:lnTo>
                      <a:pt x="902" y="612"/>
                    </a:lnTo>
                    <a:lnTo>
                      <a:pt x="824" y="67"/>
                    </a:lnTo>
                    <a:lnTo>
                      <a:pt x="801" y="23"/>
                    </a:lnTo>
                    <a:lnTo>
                      <a:pt x="77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" name="Google Shape;1350;p51"/>
              <p:cNvSpPr/>
              <p:nvPr/>
            </p:nvSpPr>
            <p:spPr>
              <a:xfrm>
                <a:off x="3313400" y="2660350"/>
                <a:ext cx="11150" cy="47850"/>
              </a:xfrm>
              <a:custGeom>
                <a:avLst/>
                <a:gdLst/>
                <a:ahLst/>
                <a:cxnLst/>
                <a:rect l="l" t="t" r="r" b="b"/>
                <a:pathLst>
                  <a:path w="446" h="1914" extrusionOk="0">
                    <a:moveTo>
                      <a:pt x="223" y="1"/>
                    </a:moveTo>
                    <a:lnTo>
                      <a:pt x="23" y="68"/>
                    </a:lnTo>
                    <a:lnTo>
                      <a:pt x="1" y="90"/>
                    </a:lnTo>
                    <a:lnTo>
                      <a:pt x="1" y="112"/>
                    </a:lnTo>
                    <a:lnTo>
                      <a:pt x="1" y="157"/>
                    </a:lnTo>
                    <a:lnTo>
                      <a:pt x="45" y="201"/>
                    </a:lnTo>
                    <a:lnTo>
                      <a:pt x="90" y="201"/>
                    </a:lnTo>
                    <a:lnTo>
                      <a:pt x="179" y="157"/>
                    </a:lnTo>
                    <a:lnTo>
                      <a:pt x="179" y="490"/>
                    </a:lnTo>
                    <a:lnTo>
                      <a:pt x="223" y="957"/>
                    </a:lnTo>
                    <a:lnTo>
                      <a:pt x="312" y="1847"/>
                    </a:lnTo>
                    <a:lnTo>
                      <a:pt x="334" y="1892"/>
                    </a:lnTo>
                    <a:lnTo>
                      <a:pt x="379" y="1914"/>
                    </a:lnTo>
                    <a:lnTo>
                      <a:pt x="423" y="1914"/>
                    </a:lnTo>
                    <a:lnTo>
                      <a:pt x="446" y="1892"/>
                    </a:lnTo>
                    <a:lnTo>
                      <a:pt x="446" y="1847"/>
                    </a:lnTo>
                    <a:lnTo>
                      <a:pt x="357" y="957"/>
                    </a:lnTo>
                    <a:lnTo>
                      <a:pt x="312" y="512"/>
                    </a:lnTo>
                    <a:lnTo>
                      <a:pt x="312" y="68"/>
                    </a:lnTo>
                    <a:lnTo>
                      <a:pt x="312" y="45"/>
                    </a:lnTo>
                    <a:lnTo>
                      <a:pt x="290" y="23"/>
                    </a:lnTo>
                    <a:lnTo>
                      <a:pt x="24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1351;p51"/>
              <p:cNvSpPr/>
              <p:nvPr/>
            </p:nvSpPr>
            <p:spPr>
              <a:xfrm>
                <a:off x="3238325" y="2637000"/>
                <a:ext cx="41175" cy="17275"/>
              </a:xfrm>
              <a:custGeom>
                <a:avLst/>
                <a:gdLst/>
                <a:ahLst/>
                <a:cxnLst/>
                <a:rect l="l" t="t" r="r" b="b"/>
                <a:pathLst>
                  <a:path w="1647" h="691" extrusionOk="0">
                    <a:moveTo>
                      <a:pt x="45" y="1"/>
                    </a:moveTo>
                    <a:lnTo>
                      <a:pt x="23" y="23"/>
                    </a:lnTo>
                    <a:lnTo>
                      <a:pt x="1" y="23"/>
                    </a:lnTo>
                    <a:lnTo>
                      <a:pt x="1" y="67"/>
                    </a:lnTo>
                    <a:lnTo>
                      <a:pt x="23" y="112"/>
                    </a:lnTo>
                    <a:lnTo>
                      <a:pt x="68" y="134"/>
                    </a:lnTo>
                    <a:lnTo>
                      <a:pt x="268" y="134"/>
                    </a:lnTo>
                    <a:lnTo>
                      <a:pt x="468" y="179"/>
                    </a:lnTo>
                    <a:lnTo>
                      <a:pt x="668" y="223"/>
                    </a:lnTo>
                    <a:lnTo>
                      <a:pt x="846" y="290"/>
                    </a:lnTo>
                    <a:lnTo>
                      <a:pt x="1024" y="379"/>
                    </a:lnTo>
                    <a:lnTo>
                      <a:pt x="1202" y="468"/>
                    </a:lnTo>
                    <a:lnTo>
                      <a:pt x="1536" y="668"/>
                    </a:lnTo>
                    <a:lnTo>
                      <a:pt x="1602" y="690"/>
                    </a:lnTo>
                    <a:lnTo>
                      <a:pt x="1647" y="668"/>
                    </a:lnTo>
                    <a:lnTo>
                      <a:pt x="1647" y="624"/>
                    </a:lnTo>
                    <a:lnTo>
                      <a:pt x="1625" y="579"/>
                    </a:lnTo>
                    <a:lnTo>
                      <a:pt x="1247" y="357"/>
                    </a:lnTo>
                    <a:lnTo>
                      <a:pt x="1069" y="245"/>
                    </a:lnTo>
                    <a:lnTo>
                      <a:pt x="868" y="179"/>
                    </a:lnTo>
                    <a:lnTo>
                      <a:pt x="668" y="90"/>
                    </a:lnTo>
                    <a:lnTo>
                      <a:pt x="468" y="45"/>
                    </a:lnTo>
                    <a:lnTo>
                      <a:pt x="268" y="23"/>
                    </a:lnTo>
                    <a:lnTo>
                      <a:pt x="4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352;p51"/>
              <p:cNvSpPr/>
              <p:nvPr/>
            </p:nvSpPr>
            <p:spPr>
              <a:xfrm>
                <a:off x="3284500" y="2657025"/>
                <a:ext cx="7250" cy="7250"/>
              </a:xfrm>
              <a:custGeom>
                <a:avLst/>
                <a:gdLst/>
                <a:ahLst/>
                <a:cxnLst/>
                <a:rect l="l" t="t" r="r" b="b"/>
                <a:pathLst>
                  <a:path w="290" h="290" extrusionOk="0">
                    <a:moveTo>
                      <a:pt x="45" y="0"/>
                    </a:moveTo>
                    <a:lnTo>
                      <a:pt x="0" y="23"/>
                    </a:lnTo>
                    <a:lnTo>
                      <a:pt x="0" y="67"/>
                    </a:lnTo>
                    <a:lnTo>
                      <a:pt x="22" y="112"/>
                    </a:lnTo>
                    <a:lnTo>
                      <a:pt x="178" y="267"/>
                    </a:lnTo>
                    <a:lnTo>
                      <a:pt x="223" y="290"/>
                    </a:lnTo>
                    <a:lnTo>
                      <a:pt x="267" y="267"/>
                    </a:lnTo>
                    <a:lnTo>
                      <a:pt x="289" y="223"/>
                    </a:lnTo>
                    <a:lnTo>
                      <a:pt x="245" y="178"/>
                    </a:lnTo>
                    <a:lnTo>
                      <a:pt x="89" y="23"/>
                    </a:lnTo>
                    <a:lnTo>
                      <a:pt x="4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1353;p51"/>
              <p:cNvSpPr/>
              <p:nvPr/>
            </p:nvSpPr>
            <p:spPr>
              <a:xfrm>
                <a:off x="3275600" y="2575275"/>
                <a:ext cx="10025" cy="8375"/>
              </a:xfrm>
              <a:custGeom>
                <a:avLst/>
                <a:gdLst/>
                <a:ahLst/>
                <a:cxnLst/>
                <a:rect l="l" t="t" r="r" b="b"/>
                <a:pathLst>
                  <a:path w="401" h="335" extrusionOk="0">
                    <a:moveTo>
                      <a:pt x="45" y="1"/>
                    </a:moveTo>
                    <a:lnTo>
                      <a:pt x="22" y="23"/>
                    </a:lnTo>
                    <a:lnTo>
                      <a:pt x="0" y="67"/>
                    </a:lnTo>
                    <a:lnTo>
                      <a:pt x="22" y="112"/>
                    </a:lnTo>
                    <a:lnTo>
                      <a:pt x="312" y="312"/>
                    </a:lnTo>
                    <a:lnTo>
                      <a:pt x="356" y="334"/>
                    </a:lnTo>
                    <a:lnTo>
                      <a:pt x="401" y="312"/>
                    </a:lnTo>
                    <a:lnTo>
                      <a:pt x="401" y="268"/>
                    </a:lnTo>
                    <a:lnTo>
                      <a:pt x="378" y="223"/>
                    </a:lnTo>
                    <a:lnTo>
                      <a:pt x="111" y="23"/>
                    </a:lnTo>
                    <a:lnTo>
                      <a:pt x="4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" name="Google Shape;1354;p51"/>
              <p:cNvSpPr/>
              <p:nvPr/>
            </p:nvSpPr>
            <p:spPr>
              <a:xfrm>
                <a:off x="3232225" y="2652575"/>
                <a:ext cx="50625" cy="13925"/>
              </a:xfrm>
              <a:custGeom>
                <a:avLst/>
                <a:gdLst/>
                <a:ahLst/>
                <a:cxnLst/>
                <a:rect l="l" t="t" r="r" b="b"/>
                <a:pathLst>
                  <a:path w="2025" h="557" extrusionOk="0">
                    <a:moveTo>
                      <a:pt x="45" y="1"/>
                    </a:moveTo>
                    <a:lnTo>
                      <a:pt x="23" y="23"/>
                    </a:lnTo>
                    <a:lnTo>
                      <a:pt x="0" y="23"/>
                    </a:lnTo>
                    <a:lnTo>
                      <a:pt x="0" y="67"/>
                    </a:lnTo>
                    <a:lnTo>
                      <a:pt x="23" y="112"/>
                    </a:lnTo>
                    <a:lnTo>
                      <a:pt x="67" y="134"/>
                    </a:lnTo>
                    <a:lnTo>
                      <a:pt x="556" y="201"/>
                    </a:lnTo>
                    <a:lnTo>
                      <a:pt x="1023" y="290"/>
                    </a:lnTo>
                    <a:lnTo>
                      <a:pt x="1491" y="401"/>
                    </a:lnTo>
                    <a:lnTo>
                      <a:pt x="1713" y="468"/>
                    </a:lnTo>
                    <a:lnTo>
                      <a:pt x="1935" y="557"/>
                    </a:lnTo>
                    <a:lnTo>
                      <a:pt x="2002" y="557"/>
                    </a:lnTo>
                    <a:lnTo>
                      <a:pt x="2024" y="534"/>
                    </a:lnTo>
                    <a:lnTo>
                      <a:pt x="2024" y="490"/>
                    </a:lnTo>
                    <a:lnTo>
                      <a:pt x="1980" y="445"/>
                    </a:lnTo>
                    <a:lnTo>
                      <a:pt x="1757" y="356"/>
                    </a:lnTo>
                    <a:lnTo>
                      <a:pt x="1513" y="267"/>
                    </a:lnTo>
                    <a:lnTo>
                      <a:pt x="1023" y="156"/>
                    </a:lnTo>
                    <a:lnTo>
                      <a:pt x="534" y="67"/>
                    </a:lnTo>
                    <a:lnTo>
                      <a:pt x="4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" name="Google Shape;1355;p51"/>
              <p:cNvSpPr/>
              <p:nvPr/>
            </p:nvSpPr>
            <p:spPr>
              <a:xfrm>
                <a:off x="3342875" y="2696500"/>
                <a:ext cx="6150" cy="15600"/>
              </a:xfrm>
              <a:custGeom>
                <a:avLst/>
                <a:gdLst/>
                <a:ahLst/>
                <a:cxnLst/>
                <a:rect l="l" t="t" r="r" b="b"/>
                <a:pathLst>
                  <a:path w="246" h="624" extrusionOk="0">
                    <a:moveTo>
                      <a:pt x="67" y="1"/>
                    </a:moveTo>
                    <a:lnTo>
                      <a:pt x="23" y="23"/>
                    </a:lnTo>
                    <a:lnTo>
                      <a:pt x="1" y="45"/>
                    </a:lnTo>
                    <a:lnTo>
                      <a:pt x="1" y="67"/>
                    </a:lnTo>
                    <a:lnTo>
                      <a:pt x="112" y="557"/>
                    </a:lnTo>
                    <a:lnTo>
                      <a:pt x="134" y="601"/>
                    </a:lnTo>
                    <a:lnTo>
                      <a:pt x="179" y="623"/>
                    </a:lnTo>
                    <a:lnTo>
                      <a:pt x="223" y="601"/>
                    </a:lnTo>
                    <a:lnTo>
                      <a:pt x="245" y="579"/>
                    </a:lnTo>
                    <a:lnTo>
                      <a:pt x="245" y="557"/>
                    </a:lnTo>
                    <a:lnTo>
                      <a:pt x="156" y="67"/>
                    </a:lnTo>
                    <a:lnTo>
                      <a:pt x="112" y="23"/>
                    </a:lnTo>
                    <a:lnTo>
                      <a:pt x="6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1356;p51"/>
              <p:cNvSpPr/>
              <p:nvPr/>
            </p:nvSpPr>
            <p:spPr>
              <a:xfrm>
                <a:off x="3297275" y="2689825"/>
                <a:ext cx="26175" cy="15050"/>
              </a:xfrm>
              <a:custGeom>
                <a:avLst/>
                <a:gdLst/>
                <a:ahLst/>
                <a:cxnLst/>
                <a:rect l="l" t="t" r="r" b="b"/>
                <a:pathLst>
                  <a:path w="1047" h="602" extrusionOk="0">
                    <a:moveTo>
                      <a:pt x="90" y="1"/>
                    </a:moveTo>
                    <a:lnTo>
                      <a:pt x="67" y="45"/>
                    </a:lnTo>
                    <a:lnTo>
                      <a:pt x="1" y="535"/>
                    </a:lnTo>
                    <a:lnTo>
                      <a:pt x="1" y="579"/>
                    </a:lnTo>
                    <a:lnTo>
                      <a:pt x="45" y="601"/>
                    </a:lnTo>
                    <a:lnTo>
                      <a:pt x="112" y="601"/>
                    </a:lnTo>
                    <a:lnTo>
                      <a:pt x="112" y="579"/>
                    </a:lnTo>
                    <a:lnTo>
                      <a:pt x="134" y="557"/>
                    </a:lnTo>
                    <a:lnTo>
                      <a:pt x="193" y="147"/>
                    </a:lnTo>
                    <a:lnTo>
                      <a:pt x="193" y="147"/>
                    </a:lnTo>
                    <a:lnTo>
                      <a:pt x="334" y="179"/>
                    </a:lnTo>
                    <a:lnTo>
                      <a:pt x="557" y="201"/>
                    </a:lnTo>
                    <a:lnTo>
                      <a:pt x="979" y="245"/>
                    </a:lnTo>
                    <a:lnTo>
                      <a:pt x="1024" y="245"/>
                    </a:lnTo>
                    <a:lnTo>
                      <a:pt x="1046" y="201"/>
                    </a:lnTo>
                    <a:lnTo>
                      <a:pt x="1024" y="156"/>
                    </a:lnTo>
                    <a:lnTo>
                      <a:pt x="979" y="134"/>
                    </a:lnTo>
                    <a:lnTo>
                      <a:pt x="557" y="68"/>
                    </a:lnTo>
                    <a:lnTo>
                      <a:pt x="334" y="45"/>
                    </a:lnTo>
                    <a:lnTo>
                      <a:pt x="13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1357;p51"/>
              <p:cNvSpPr/>
              <p:nvPr/>
            </p:nvSpPr>
            <p:spPr>
              <a:xfrm>
                <a:off x="3300625" y="2678700"/>
                <a:ext cx="21700" cy="615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246" extrusionOk="0">
                    <a:moveTo>
                      <a:pt x="22" y="1"/>
                    </a:moveTo>
                    <a:lnTo>
                      <a:pt x="0" y="45"/>
                    </a:lnTo>
                    <a:lnTo>
                      <a:pt x="0" y="90"/>
                    </a:lnTo>
                    <a:lnTo>
                      <a:pt x="67" y="134"/>
                    </a:lnTo>
                    <a:lnTo>
                      <a:pt x="801" y="246"/>
                    </a:lnTo>
                    <a:lnTo>
                      <a:pt x="868" y="223"/>
                    </a:lnTo>
                    <a:lnTo>
                      <a:pt x="868" y="179"/>
                    </a:lnTo>
                    <a:lnTo>
                      <a:pt x="868" y="134"/>
                    </a:lnTo>
                    <a:lnTo>
                      <a:pt x="823" y="112"/>
                    </a:lnTo>
                    <a:lnTo>
                      <a:pt x="6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1358;p51"/>
              <p:cNvSpPr/>
              <p:nvPr/>
            </p:nvSpPr>
            <p:spPr>
              <a:xfrm>
                <a:off x="3327875" y="2580850"/>
                <a:ext cx="27250" cy="9475"/>
              </a:xfrm>
              <a:custGeom>
                <a:avLst/>
                <a:gdLst/>
                <a:ahLst/>
                <a:cxnLst/>
                <a:rect l="l" t="t" r="r" b="b"/>
                <a:pathLst>
                  <a:path w="1090" h="379" extrusionOk="0">
                    <a:moveTo>
                      <a:pt x="979" y="0"/>
                    </a:moveTo>
                    <a:lnTo>
                      <a:pt x="734" y="45"/>
                    </a:lnTo>
                    <a:lnTo>
                      <a:pt x="512" y="89"/>
                    </a:lnTo>
                    <a:lnTo>
                      <a:pt x="45" y="245"/>
                    </a:lnTo>
                    <a:lnTo>
                      <a:pt x="22" y="267"/>
                    </a:lnTo>
                    <a:lnTo>
                      <a:pt x="0" y="289"/>
                    </a:lnTo>
                    <a:lnTo>
                      <a:pt x="0" y="334"/>
                    </a:lnTo>
                    <a:lnTo>
                      <a:pt x="45" y="378"/>
                    </a:lnTo>
                    <a:lnTo>
                      <a:pt x="89" y="378"/>
                    </a:lnTo>
                    <a:lnTo>
                      <a:pt x="556" y="223"/>
                    </a:lnTo>
                    <a:lnTo>
                      <a:pt x="801" y="156"/>
                    </a:lnTo>
                    <a:lnTo>
                      <a:pt x="1045" y="111"/>
                    </a:lnTo>
                    <a:lnTo>
                      <a:pt x="1068" y="111"/>
                    </a:lnTo>
                    <a:lnTo>
                      <a:pt x="1090" y="89"/>
                    </a:lnTo>
                    <a:lnTo>
                      <a:pt x="1068" y="45"/>
                    </a:lnTo>
                    <a:lnTo>
                      <a:pt x="104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" name="Google Shape;1359;p51"/>
              <p:cNvSpPr/>
              <p:nvPr/>
            </p:nvSpPr>
            <p:spPr>
              <a:xfrm>
                <a:off x="3271700" y="2490750"/>
                <a:ext cx="8925" cy="5600"/>
              </a:xfrm>
              <a:custGeom>
                <a:avLst/>
                <a:gdLst/>
                <a:ahLst/>
                <a:cxnLst/>
                <a:rect l="l" t="t" r="r" b="b"/>
                <a:pathLst>
                  <a:path w="357" h="224" extrusionOk="0">
                    <a:moveTo>
                      <a:pt x="23" y="1"/>
                    </a:moveTo>
                    <a:lnTo>
                      <a:pt x="1" y="45"/>
                    </a:lnTo>
                    <a:lnTo>
                      <a:pt x="23" y="90"/>
                    </a:lnTo>
                    <a:lnTo>
                      <a:pt x="67" y="134"/>
                    </a:lnTo>
                    <a:lnTo>
                      <a:pt x="267" y="223"/>
                    </a:lnTo>
                    <a:lnTo>
                      <a:pt x="334" y="223"/>
                    </a:lnTo>
                    <a:lnTo>
                      <a:pt x="356" y="201"/>
                    </a:lnTo>
                    <a:lnTo>
                      <a:pt x="356" y="134"/>
                    </a:lnTo>
                    <a:lnTo>
                      <a:pt x="312" y="112"/>
                    </a:lnTo>
                    <a:lnTo>
                      <a:pt x="201" y="45"/>
                    </a:lnTo>
                    <a:lnTo>
                      <a:pt x="6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" name="Google Shape;1360;p51"/>
              <p:cNvSpPr/>
              <p:nvPr/>
            </p:nvSpPr>
            <p:spPr>
              <a:xfrm>
                <a:off x="3406275" y="2551925"/>
                <a:ext cx="14475" cy="10025"/>
              </a:xfrm>
              <a:custGeom>
                <a:avLst/>
                <a:gdLst/>
                <a:ahLst/>
                <a:cxnLst/>
                <a:rect l="l" t="t" r="r" b="b"/>
                <a:pathLst>
                  <a:path w="579" h="401" extrusionOk="0">
                    <a:moveTo>
                      <a:pt x="23" y="1"/>
                    </a:moveTo>
                    <a:lnTo>
                      <a:pt x="0" y="45"/>
                    </a:lnTo>
                    <a:lnTo>
                      <a:pt x="0" y="90"/>
                    </a:lnTo>
                    <a:lnTo>
                      <a:pt x="45" y="112"/>
                    </a:lnTo>
                    <a:lnTo>
                      <a:pt x="267" y="245"/>
                    </a:lnTo>
                    <a:lnTo>
                      <a:pt x="490" y="379"/>
                    </a:lnTo>
                    <a:lnTo>
                      <a:pt x="534" y="401"/>
                    </a:lnTo>
                    <a:lnTo>
                      <a:pt x="579" y="379"/>
                    </a:lnTo>
                    <a:lnTo>
                      <a:pt x="579" y="334"/>
                    </a:lnTo>
                    <a:lnTo>
                      <a:pt x="556" y="290"/>
                    </a:lnTo>
                    <a:lnTo>
                      <a:pt x="334" y="134"/>
                    </a:lnTo>
                    <a:lnTo>
                      <a:pt x="6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1361;p51"/>
              <p:cNvSpPr/>
              <p:nvPr/>
            </p:nvSpPr>
            <p:spPr>
              <a:xfrm>
                <a:off x="3376800" y="2667025"/>
                <a:ext cx="11150" cy="3925"/>
              </a:xfrm>
              <a:custGeom>
                <a:avLst/>
                <a:gdLst/>
                <a:ahLst/>
                <a:cxnLst/>
                <a:rect l="l" t="t" r="r" b="b"/>
                <a:pathLst>
                  <a:path w="446" h="157" extrusionOk="0">
                    <a:moveTo>
                      <a:pt x="0" y="1"/>
                    </a:moveTo>
                    <a:lnTo>
                      <a:pt x="0" y="45"/>
                    </a:lnTo>
                    <a:lnTo>
                      <a:pt x="23" y="90"/>
                    </a:lnTo>
                    <a:lnTo>
                      <a:pt x="67" y="112"/>
                    </a:lnTo>
                    <a:lnTo>
                      <a:pt x="379" y="157"/>
                    </a:lnTo>
                    <a:lnTo>
                      <a:pt x="423" y="134"/>
                    </a:lnTo>
                    <a:lnTo>
                      <a:pt x="445" y="90"/>
                    </a:lnTo>
                    <a:lnTo>
                      <a:pt x="423" y="45"/>
                    </a:lnTo>
                    <a:lnTo>
                      <a:pt x="379" y="23"/>
                    </a:lnTo>
                    <a:lnTo>
                      <a:pt x="4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6" name="Google Shape;1144;p43"/>
            <p:cNvGrpSpPr/>
            <p:nvPr/>
          </p:nvGrpSpPr>
          <p:grpSpPr>
            <a:xfrm>
              <a:off x="10301201" y="1749194"/>
              <a:ext cx="1151598" cy="1536070"/>
              <a:chOff x="6549966" y="1483160"/>
              <a:chExt cx="1151598" cy="1536070"/>
            </a:xfrm>
          </p:grpSpPr>
          <p:grpSp>
            <p:nvGrpSpPr>
              <p:cNvPr id="207" name="Google Shape;1145;p43"/>
              <p:cNvGrpSpPr/>
              <p:nvPr/>
            </p:nvGrpSpPr>
            <p:grpSpPr>
              <a:xfrm>
                <a:off x="6549966" y="1483160"/>
                <a:ext cx="1151598" cy="1536070"/>
                <a:chOff x="6549966" y="1483160"/>
                <a:chExt cx="1151598" cy="1536070"/>
              </a:xfrm>
            </p:grpSpPr>
            <p:sp>
              <p:nvSpPr>
                <p:cNvPr id="210" name="Google Shape;1146;p43"/>
                <p:cNvSpPr/>
                <p:nvPr/>
              </p:nvSpPr>
              <p:spPr>
                <a:xfrm>
                  <a:off x="6562868" y="2899563"/>
                  <a:ext cx="125125" cy="1085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3" h="1313" extrusionOk="0">
                      <a:moveTo>
                        <a:pt x="45" y="0"/>
                      </a:moveTo>
                      <a:lnTo>
                        <a:pt x="0" y="245"/>
                      </a:lnTo>
                      <a:lnTo>
                        <a:pt x="0" y="468"/>
                      </a:lnTo>
                      <a:lnTo>
                        <a:pt x="0" y="668"/>
                      </a:lnTo>
                      <a:lnTo>
                        <a:pt x="45" y="846"/>
                      </a:lnTo>
                      <a:lnTo>
                        <a:pt x="111" y="1001"/>
                      </a:lnTo>
                      <a:lnTo>
                        <a:pt x="222" y="1113"/>
                      </a:lnTo>
                      <a:lnTo>
                        <a:pt x="334" y="1224"/>
                      </a:lnTo>
                      <a:lnTo>
                        <a:pt x="489" y="1291"/>
                      </a:lnTo>
                      <a:lnTo>
                        <a:pt x="578" y="1313"/>
                      </a:lnTo>
                      <a:lnTo>
                        <a:pt x="667" y="1313"/>
                      </a:lnTo>
                      <a:lnTo>
                        <a:pt x="912" y="1268"/>
                      </a:lnTo>
                      <a:lnTo>
                        <a:pt x="1179" y="1179"/>
                      </a:lnTo>
                      <a:lnTo>
                        <a:pt x="1513" y="1024"/>
                      </a:lnTo>
                      <a:lnTo>
                        <a:pt x="1379" y="823"/>
                      </a:lnTo>
                      <a:lnTo>
                        <a:pt x="1223" y="646"/>
                      </a:lnTo>
                      <a:lnTo>
                        <a:pt x="1045" y="490"/>
                      </a:lnTo>
                      <a:lnTo>
                        <a:pt x="868" y="356"/>
                      </a:lnTo>
                      <a:lnTo>
                        <a:pt x="690" y="245"/>
                      </a:lnTo>
                      <a:lnTo>
                        <a:pt x="467" y="134"/>
                      </a:lnTo>
                      <a:lnTo>
                        <a:pt x="267" y="45"/>
                      </a:lnTo>
                      <a:lnTo>
                        <a:pt x="45" y="0"/>
                      </a:lnTo>
                      <a:close/>
                    </a:path>
                  </a:pathLst>
                </a:custGeom>
                <a:solidFill>
                  <a:srgbClr val="95888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1" name="Google Shape;1147;p43"/>
                <p:cNvSpPr/>
                <p:nvPr/>
              </p:nvSpPr>
              <p:spPr>
                <a:xfrm>
                  <a:off x="6566507" y="2704556"/>
                  <a:ext cx="320132" cy="2796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1" h="3382" extrusionOk="0">
                      <a:moveTo>
                        <a:pt x="1335" y="1"/>
                      </a:moveTo>
                      <a:lnTo>
                        <a:pt x="601" y="67"/>
                      </a:lnTo>
                      <a:lnTo>
                        <a:pt x="445" y="557"/>
                      </a:lnTo>
                      <a:lnTo>
                        <a:pt x="290" y="1068"/>
                      </a:lnTo>
                      <a:lnTo>
                        <a:pt x="156" y="1624"/>
                      </a:lnTo>
                      <a:lnTo>
                        <a:pt x="23" y="2203"/>
                      </a:lnTo>
                      <a:lnTo>
                        <a:pt x="1" y="2358"/>
                      </a:lnTo>
                      <a:lnTo>
                        <a:pt x="223" y="2403"/>
                      </a:lnTo>
                      <a:lnTo>
                        <a:pt x="423" y="2492"/>
                      </a:lnTo>
                      <a:lnTo>
                        <a:pt x="646" y="2603"/>
                      </a:lnTo>
                      <a:lnTo>
                        <a:pt x="824" y="2714"/>
                      </a:lnTo>
                      <a:lnTo>
                        <a:pt x="1001" y="2848"/>
                      </a:lnTo>
                      <a:lnTo>
                        <a:pt x="1179" y="3004"/>
                      </a:lnTo>
                      <a:lnTo>
                        <a:pt x="1335" y="3181"/>
                      </a:lnTo>
                      <a:lnTo>
                        <a:pt x="1469" y="3382"/>
                      </a:lnTo>
                      <a:lnTo>
                        <a:pt x="1958" y="3093"/>
                      </a:lnTo>
                      <a:lnTo>
                        <a:pt x="2514" y="2692"/>
                      </a:lnTo>
                      <a:lnTo>
                        <a:pt x="3159" y="2225"/>
                      </a:lnTo>
                      <a:lnTo>
                        <a:pt x="3871" y="1647"/>
                      </a:lnTo>
                      <a:lnTo>
                        <a:pt x="3426" y="1713"/>
                      </a:lnTo>
                      <a:lnTo>
                        <a:pt x="3070" y="1736"/>
                      </a:lnTo>
                      <a:lnTo>
                        <a:pt x="2825" y="1736"/>
                      </a:lnTo>
                      <a:lnTo>
                        <a:pt x="2736" y="1713"/>
                      </a:lnTo>
                      <a:lnTo>
                        <a:pt x="2670" y="1669"/>
                      </a:lnTo>
                      <a:lnTo>
                        <a:pt x="2558" y="1536"/>
                      </a:lnTo>
                      <a:lnTo>
                        <a:pt x="2558" y="1269"/>
                      </a:lnTo>
                      <a:lnTo>
                        <a:pt x="2558" y="868"/>
                      </a:lnTo>
                      <a:lnTo>
                        <a:pt x="2603" y="557"/>
                      </a:lnTo>
                      <a:lnTo>
                        <a:pt x="2603" y="312"/>
                      </a:lnTo>
                      <a:lnTo>
                        <a:pt x="2581" y="156"/>
                      </a:lnTo>
                      <a:lnTo>
                        <a:pt x="2581" y="112"/>
                      </a:lnTo>
                      <a:lnTo>
                        <a:pt x="2536" y="90"/>
                      </a:lnTo>
                      <a:lnTo>
                        <a:pt x="2470" y="45"/>
                      </a:lnTo>
                      <a:lnTo>
                        <a:pt x="2336" y="23"/>
                      </a:lnTo>
                      <a:lnTo>
                        <a:pt x="1936" y="1"/>
                      </a:lnTo>
                      <a:close/>
                    </a:path>
                  </a:pathLst>
                </a:custGeom>
                <a:solidFill>
                  <a:srgbClr val="F7B18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212" name="Google Shape;1148;p43"/>
                <p:cNvGrpSpPr/>
                <p:nvPr/>
              </p:nvGrpSpPr>
              <p:grpSpPr>
                <a:xfrm>
                  <a:off x="6549966" y="1483160"/>
                  <a:ext cx="1151598" cy="1536070"/>
                  <a:chOff x="6549966" y="1483160"/>
                  <a:chExt cx="1151598" cy="1536070"/>
                </a:xfrm>
              </p:grpSpPr>
              <p:sp>
                <p:nvSpPr>
                  <p:cNvPr id="213" name="Google Shape;1149;p43"/>
                  <p:cNvSpPr/>
                  <p:nvPr/>
                </p:nvSpPr>
                <p:spPr>
                  <a:xfrm>
                    <a:off x="6726531" y="1755408"/>
                    <a:ext cx="752405" cy="10761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098" h="13013" extrusionOk="0">
                        <a:moveTo>
                          <a:pt x="7941" y="0"/>
                        </a:moveTo>
                        <a:lnTo>
                          <a:pt x="1" y="11478"/>
                        </a:lnTo>
                        <a:lnTo>
                          <a:pt x="401" y="11500"/>
                        </a:lnTo>
                        <a:lnTo>
                          <a:pt x="535" y="11522"/>
                        </a:lnTo>
                        <a:lnTo>
                          <a:pt x="601" y="11567"/>
                        </a:lnTo>
                        <a:lnTo>
                          <a:pt x="646" y="11589"/>
                        </a:lnTo>
                        <a:lnTo>
                          <a:pt x="646" y="11633"/>
                        </a:lnTo>
                        <a:lnTo>
                          <a:pt x="668" y="11789"/>
                        </a:lnTo>
                        <a:lnTo>
                          <a:pt x="668" y="12034"/>
                        </a:lnTo>
                        <a:lnTo>
                          <a:pt x="623" y="12345"/>
                        </a:lnTo>
                        <a:lnTo>
                          <a:pt x="623" y="12746"/>
                        </a:lnTo>
                        <a:lnTo>
                          <a:pt x="623" y="13013"/>
                        </a:lnTo>
                        <a:lnTo>
                          <a:pt x="9098" y="801"/>
                        </a:lnTo>
                        <a:lnTo>
                          <a:pt x="8542" y="401"/>
                        </a:lnTo>
                        <a:lnTo>
                          <a:pt x="7941" y="0"/>
                        </a:lnTo>
                        <a:close/>
                      </a:path>
                    </a:pathLst>
                  </a:custGeom>
                  <a:solidFill>
                    <a:srgbClr val="CAE1F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4" name="Google Shape;1150;p43"/>
                  <p:cNvSpPr/>
                  <p:nvPr/>
                </p:nvSpPr>
                <p:spPr>
                  <a:xfrm>
                    <a:off x="6616209" y="1711246"/>
                    <a:ext cx="936329" cy="11368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322" h="13747" extrusionOk="0">
                        <a:moveTo>
                          <a:pt x="8341" y="1"/>
                        </a:moveTo>
                        <a:lnTo>
                          <a:pt x="7830" y="690"/>
                        </a:lnTo>
                        <a:lnTo>
                          <a:pt x="7007" y="1847"/>
                        </a:lnTo>
                        <a:lnTo>
                          <a:pt x="4382" y="5650"/>
                        </a:lnTo>
                        <a:lnTo>
                          <a:pt x="2425" y="8497"/>
                        </a:lnTo>
                        <a:lnTo>
                          <a:pt x="0" y="12078"/>
                        </a:lnTo>
                        <a:lnTo>
                          <a:pt x="734" y="12012"/>
                        </a:lnTo>
                        <a:lnTo>
                          <a:pt x="1335" y="12012"/>
                        </a:lnTo>
                        <a:lnTo>
                          <a:pt x="9275" y="534"/>
                        </a:lnTo>
                        <a:lnTo>
                          <a:pt x="8808" y="268"/>
                        </a:lnTo>
                        <a:lnTo>
                          <a:pt x="8341" y="1"/>
                        </a:lnTo>
                        <a:close/>
                        <a:moveTo>
                          <a:pt x="10432" y="1335"/>
                        </a:moveTo>
                        <a:lnTo>
                          <a:pt x="1957" y="13547"/>
                        </a:lnTo>
                        <a:lnTo>
                          <a:pt x="2069" y="13680"/>
                        </a:lnTo>
                        <a:lnTo>
                          <a:pt x="2135" y="13724"/>
                        </a:lnTo>
                        <a:lnTo>
                          <a:pt x="2224" y="13747"/>
                        </a:lnTo>
                        <a:lnTo>
                          <a:pt x="2469" y="13747"/>
                        </a:lnTo>
                        <a:lnTo>
                          <a:pt x="2825" y="13724"/>
                        </a:lnTo>
                        <a:lnTo>
                          <a:pt x="3270" y="13658"/>
                        </a:lnTo>
                        <a:lnTo>
                          <a:pt x="7407" y="7763"/>
                        </a:lnTo>
                        <a:lnTo>
                          <a:pt x="10054" y="3960"/>
                        </a:lnTo>
                        <a:lnTo>
                          <a:pt x="10855" y="2781"/>
                        </a:lnTo>
                        <a:lnTo>
                          <a:pt x="11322" y="2047"/>
                        </a:lnTo>
                        <a:lnTo>
                          <a:pt x="10899" y="1691"/>
                        </a:lnTo>
                        <a:lnTo>
                          <a:pt x="10432" y="1335"/>
                        </a:lnTo>
                        <a:close/>
                      </a:path>
                    </a:pathLst>
                  </a:custGeom>
                  <a:solidFill>
                    <a:srgbClr val="7AAAD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5" name="Google Shape;1151;p43"/>
                  <p:cNvSpPr/>
                  <p:nvPr/>
                </p:nvSpPr>
                <p:spPr>
                  <a:xfrm>
                    <a:off x="6616209" y="1711246"/>
                    <a:ext cx="767125" cy="9989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76" h="12079" fill="none" extrusionOk="0">
                        <a:moveTo>
                          <a:pt x="9275" y="534"/>
                        </a:moveTo>
                        <a:lnTo>
                          <a:pt x="9275" y="534"/>
                        </a:lnTo>
                        <a:lnTo>
                          <a:pt x="8808" y="268"/>
                        </a:lnTo>
                        <a:lnTo>
                          <a:pt x="8341" y="1"/>
                        </a:lnTo>
                        <a:lnTo>
                          <a:pt x="8341" y="1"/>
                        </a:lnTo>
                        <a:lnTo>
                          <a:pt x="7830" y="690"/>
                        </a:lnTo>
                        <a:lnTo>
                          <a:pt x="7007" y="1847"/>
                        </a:lnTo>
                        <a:lnTo>
                          <a:pt x="4382" y="5650"/>
                        </a:lnTo>
                        <a:lnTo>
                          <a:pt x="4382" y="5650"/>
                        </a:lnTo>
                        <a:lnTo>
                          <a:pt x="2425" y="8497"/>
                        </a:lnTo>
                        <a:lnTo>
                          <a:pt x="0" y="12078"/>
                        </a:lnTo>
                        <a:lnTo>
                          <a:pt x="0" y="12078"/>
                        </a:lnTo>
                        <a:lnTo>
                          <a:pt x="734" y="12012"/>
                        </a:lnTo>
                        <a:lnTo>
                          <a:pt x="1335" y="12012"/>
                        </a:lnTo>
                        <a:lnTo>
                          <a:pt x="9275" y="534"/>
                        </a:lnTo>
                      </a:path>
                    </a:pathLst>
                  </a:custGeom>
                  <a:noFill/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6" name="Google Shape;1152;p43"/>
                  <p:cNvSpPr/>
                  <p:nvPr/>
                </p:nvSpPr>
                <p:spPr>
                  <a:xfrm>
                    <a:off x="6778053" y="1821651"/>
                    <a:ext cx="774485" cy="102647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365" h="12412" fill="none" extrusionOk="0">
                        <a:moveTo>
                          <a:pt x="5450" y="6428"/>
                        </a:moveTo>
                        <a:lnTo>
                          <a:pt x="5450" y="6428"/>
                        </a:lnTo>
                        <a:lnTo>
                          <a:pt x="8097" y="2625"/>
                        </a:lnTo>
                        <a:lnTo>
                          <a:pt x="8898" y="1446"/>
                        </a:lnTo>
                        <a:lnTo>
                          <a:pt x="9365" y="712"/>
                        </a:lnTo>
                        <a:lnTo>
                          <a:pt x="9365" y="712"/>
                        </a:lnTo>
                        <a:lnTo>
                          <a:pt x="8942" y="356"/>
                        </a:lnTo>
                        <a:lnTo>
                          <a:pt x="8475" y="0"/>
                        </a:lnTo>
                        <a:lnTo>
                          <a:pt x="0" y="12212"/>
                        </a:lnTo>
                        <a:lnTo>
                          <a:pt x="0" y="12212"/>
                        </a:lnTo>
                        <a:lnTo>
                          <a:pt x="112" y="12345"/>
                        </a:lnTo>
                        <a:lnTo>
                          <a:pt x="112" y="12345"/>
                        </a:lnTo>
                        <a:lnTo>
                          <a:pt x="178" y="12389"/>
                        </a:lnTo>
                        <a:lnTo>
                          <a:pt x="267" y="12412"/>
                        </a:lnTo>
                        <a:lnTo>
                          <a:pt x="512" y="12412"/>
                        </a:lnTo>
                        <a:lnTo>
                          <a:pt x="868" y="12389"/>
                        </a:lnTo>
                        <a:lnTo>
                          <a:pt x="1313" y="12323"/>
                        </a:lnTo>
                        <a:lnTo>
                          <a:pt x="1313" y="12323"/>
                        </a:lnTo>
                        <a:lnTo>
                          <a:pt x="5450" y="6428"/>
                        </a:lnTo>
                        <a:lnTo>
                          <a:pt x="5450" y="6428"/>
                        </a:lnTo>
                      </a:path>
                    </a:pathLst>
                  </a:custGeom>
                  <a:noFill/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7" name="Google Shape;1153;p43"/>
                  <p:cNvSpPr/>
                  <p:nvPr/>
                </p:nvSpPr>
                <p:spPr>
                  <a:xfrm>
                    <a:off x="7306010" y="1630283"/>
                    <a:ext cx="301690" cy="250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48" h="3026" extrusionOk="0">
                        <a:moveTo>
                          <a:pt x="667" y="1"/>
                        </a:moveTo>
                        <a:lnTo>
                          <a:pt x="489" y="90"/>
                        </a:lnTo>
                        <a:lnTo>
                          <a:pt x="356" y="179"/>
                        </a:lnTo>
                        <a:lnTo>
                          <a:pt x="223" y="290"/>
                        </a:lnTo>
                        <a:lnTo>
                          <a:pt x="134" y="401"/>
                        </a:lnTo>
                        <a:lnTo>
                          <a:pt x="67" y="535"/>
                        </a:lnTo>
                        <a:lnTo>
                          <a:pt x="22" y="668"/>
                        </a:lnTo>
                        <a:lnTo>
                          <a:pt x="0" y="802"/>
                        </a:lnTo>
                        <a:lnTo>
                          <a:pt x="0" y="980"/>
                        </a:lnTo>
                        <a:lnTo>
                          <a:pt x="467" y="1247"/>
                        </a:lnTo>
                        <a:lnTo>
                          <a:pt x="934" y="1513"/>
                        </a:lnTo>
                        <a:lnTo>
                          <a:pt x="1535" y="1914"/>
                        </a:lnTo>
                        <a:lnTo>
                          <a:pt x="2091" y="2314"/>
                        </a:lnTo>
                        <a:lnTo>
                          <a:pt x="2558" y="2670"/>
                        </a:lnTo>
                        <a:lnTo>
                          <a:pt x="2981" y="3026"/>
                        </a:lnTo>
                        <a:lnTo>
                          <a:pt x="3136" y="2959"/>
                        </a:lnTo>
                        <a:lnTo>
                          <a:pt x="3270" y="2870"/>
                        </a:lnTo>
                        <a:lnTo>
                          <a:pt x="3381" y="2781"/>
                        </a:lnTo>
                        <a:lnTo>
                          <a:pt x="3470" y="2670"/>
                        </a:lnTo>
                        <a:lnTo>
                          <a:pt x="3559" y="2537"/>
                        </a:lnTo>
                        <a:lnTo>
                          <a:pt x="3603" y="2403"/>
                        </a:lnTo>
                        <a:lnTo>
                          <a:pt x="3648" y="2247"/>
                        </a:lnTo>
                        <a:lnTo>
                          <a:pt x="3648" y="2070"/>
                        </a:lnTo>
                        <a:lnTo>
                          <a:pt x="3603" y="1981"/>
                        </a:lnTo>
                        <a:lnTo>
                          <a:pt x="3537" y="1936"/>
                        </a:lnTo>
                        <a:lnTo>
                          <a:pt x="2936" y="1469"/>
                        </a:lnTo>
                        <a:lnTo>
                          <a:pt x="2269" y="980"/>
                        </a:lnTo>
                        <a:lnTo>
                          <a:pt x="1513" y="490"/>
                        </a:lnTo>
                        <a:lnTo>
                          <a:pt x="667" y="1"/>
                        </a:lnTo>
                        <a:close/>
                      </a:path>
                    </a:pathLst>
                  </a:custGeom>
                  <a:solidFill>
                    <a:srgbClr val="F9BE4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8" name="Google Shape;1154;p43"/>
                  <p:cNvSpPr/>
                  <p:nvPr/>
                </p:nvSpPr>
                <p:spPr>
                  <a:xfrm>
                    <a:off x="7361171" y="1492339"/>
                    <a:ext cx="329311" cy="3091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82" h="3738" extrusionOk="0">
                        <a:moveTo>
                          <a:pt x="1802" y="1"/>
                        </a:moveTo>
                        <a:lnTo>
                          <a:pt x="1602" y="23"/>
                        </a:lnTo>
                        <a:lnTo>
                          <a:pt x="1402" y="67"/>
                        </a:lnTo>
                        <a:lnTo>
                          <a:pt x="1224" y="134"/>
                        </a:lnTo>
                        <a:lnTo>
                          <a:pt x="1046" y="245"/>
                        </a:lnTo>
                        <a:lnTo>
                          <a:pt x="890" y="357"/>
                        </a:lnTo>
                        <a:lnTo>
                          <a:pt x="712" y="512"/>
                        </a:lnTo>
                        <a:lnTo>
                          <a:pt x="556" y="690"/>
                        </a:lnTo>
                        <a:lnTo>
                          <a:pt x="401" y="890"/>
                        </a:lnTo>
                        <a:lnTo>
                          <a:pt x="267" y="1135"/>
                        </a:lnTo>
                        <a:lnTo>
                          <a:pt x="134" y="1380"/>
                        </a:lnTo>
                        <a:lnTo>
                          <a:pt x="0" y="1669"/>
                        </a:lnTo>
                        <a:lnTo>
                          <a:pt x="846" y="2158"/>
                        </a:lnTo>
                        <a:lnTo>
                          <a:pt x="1602" y="2648"/>
                        </a:lnTo>
                        <a:lnTo>
                          <a:pt x="2269" y="3137"/>
                        </a:lnTo>
                        <a:lnTo>
                          <a:pt x="2870" y="3604"/>
                        </a:lnTo>
                        <a:lnTo>
                          <a:pt x="2936" y="3649"/>
                        </a:lnTo>
                        <a:lnTo>
                          <a:pt x="2981" y="3738"/>
                        </a:lnTo>
                        <a:lnTo>
                          <a:pt x="3226" y="3493"/>
                        </a:lnTo>
                        <a:lnTo>
                          <a:pt x="3426" y="3248"/>
                        </a:lnTo>
                        <a:lnTo>
                          <a:pt x="3604" y="3003"/>
                        </a:lnTo>
                        <a:lnTo>
                          <a:pt x="3737" y="2759"/>
                        </a:lnTo>
                        <a:lnTo>
                          <a:pt x="3848" y="2536"/>
                        </a:lnTo>
                        <a:lnTo>
                          <a:pt x="3915" y="2314"/>
                        </a:lnTo>
                        <a:lnTo>
                          <a:pt x="3960" y="2092"/>
                        </a:lnTo>
                        <a:lnTo>
                          <a:pt x="3982" y="1869"/>
                        </a:lnTo>
                        <a:lnTo>
                          <a:pt x="3960" y="1669"/>
                        </a:lnTo>
                        <a:lnTo>
                          <a:pt x="3893" y="1469"/>
                        </a:lnTo>
                        <a:lnTo>
                          <a:pt x="3804" y="1269"/>
                        </a:lnTo>
                        <a:lnTo>
                          <a:pt x="3693" y="1068"/>
                        </a:lnTo>
                        <a:lnTo>
                          <a:pt x="3537" y="868"/>
                        </a:lnTo>
                        <a:lnTo>
                          <a:pt x="3359" y="690"/>
                        </a:lnTo>
                        <a:lnTo>
                          <a:pt x="3137" y="512"/>
                        </a:lnTo>
                        <a:lnTo>
                          <a:pt x="2870" y="334"/>
                        </a:lnTo>
                        <a:lnTo>
                          <a:pt x="2647" y="223"/>
                        </a:lnTo>
                        <a:lnTo>
                          <a:pt x="2425" y="134"/>
                        </a:lnTo>
                        <a:lnTo>
                          <a:pt x="2202" y="67"/>
                        </a:lnTo>
                        <a:lnTo>
                          <a:pt x="2002" y="23"/>
                        </a:lnTo>
                        <a:lnTo>
                          <a:pt x="1802" y="1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9" name="Google Shape;1155;p43"/>
                  <p:cNvSpPr/>
                  <p:nvPr/>
                </p:nvSpPr>
                <p:spPr>
                  <a:xfrm>
                    <a:off x="7348270" y="1483160"/>
                    <a:ext cx="353294" cy="3293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272" h="3982" extrusionOk="0">
                        <a:moveTo>
                          <a:pt x="1980" y="267"/>
                        </a:moveTo>
                        <a:lnTo>
                          <a:pt x="2181" y="290"/>
                        </a:lnTo>
                        <a:lnTo>
                          <a:pt x="2381" y="312"/>
                        </a:lnTo>
                        <a:lnTo>
                          <a:pt x="2603" y="379"/>
                        </a:lnTo>
                        <a:lnTo>
                          <a:pt x="2848" y="490"/>
                        </a:lnTo>
                        <a:lnTo>
                          <a:pt x="3048" y="601"/>
                        </a:lnTo>
                        <a:lnTo>
                          <a:pt x="3270" y="757"/>
                        </a:lnTo>
                        <a:lnTo>
                          <a:pt x="3471" y="935"/>
                        </a:lnTo>
                        <a:lnTo>
                          <a:pt x="3649" y="1135"/>
                        </a:lnTo>
                        <a:lnTo>
                          <a:pt x="3782" y="1335"/>
                        </a:lnTo>
                        <a:lnTo>
                          <a:pt x="3893" y="1557"/>
                        </a:lnTo>
                        <a:lnTo>
                          <a:pt x="3960" y="1824"/>
                        </a:lnTo>
                        <a:lnTo>
                          <a:pt x="3982" y="1936"/>
                        </a:lnTo>
                        <a:lnTo>
                          <a:pt x="3982" y="2069"/>
                        </a:lnTo>
                        <a:lnTo>
                          <a:pt x="3938" y="2314"/>
                        </a:lnTo>
                        <a:lnTo>
                          <a:pt x="3871" y="2558"/>
                        </a:lnTo>
                        <a:lnTo>
                          <a:pt x="3760" y="2759"/>
                        </a:lnTo>
                        <a:lnTo>
                          <a:pt x="3649" y="2981"/>
                        </a:lnTo>
                        <a:lnTo>
                          <a:pt x="3493" y="3181"/>
                        </a:lnTo>
                        <a:lnTo>
                          <a:pt x="3337" y="3381"/>
                        </a:lnTo>
                        <a:lnTo>
                          <a:pt x="3105" y="3629"/>
                        </a:lnTo>
                        <a:lnTo>
                          <a:pt x="2937" y="3448"/>
                        </a:lnTo>
                        <a:lnTo>
                          <a:pt x="2581" y="3159"/>
                        </a:lnTo>
                        <a:lnTo>
                          <a:pt x="2203" y="2870"/>
                        </a:lnTo>
                        <a:lnTo>
                          <a:pt x="1802" y="2603"/>
                        </a:lnTo>
                        <a:lnTo>
                          <a:pt x="1402" y="2358"/>
                        </a:lnTo>
                        <a:lnTo>
                          <a:pt x="1002" y="2114"/>
                        </a:lnTo>
                        <a:lnTo>
                          <a:pt x="344" y="1748"/>
                        </a:lnTo>
                        <a:lnTo>
                          <a:pt x="344" y="1748"/>
                        </a:lnTo>
                        <a:lnTo>
                          <a:pt x="468" y="1469"/>
                        </a:lnTo>
                        <a:lnTo>
                          <a:pt x="712" y="1090"/>
                        </a:lnTo>
                        <a:lnTo>
                          <a:pt x="824" y="935"/>
                        </a:lnTo>
                        <a:lnTo>
                          <a:pt x="979" y="779"/>
                        </a:lnTo>
                        <a:lnTo>
                          <a:pt x="1113" y="646"/>
                        </a:lnTo>
                        <a:lnTo>
                          <a:pt x="1269" y="534"/>
                        </a:lnTo>
                        <a:lnTo>
                          <a:pt x="1424" y="423"/>
                        </a:lnTo>
                        <a:lnTo>
                          <a:pt x="1602" y="356"/>
                        </a:lnTo>
                        <a:lnTo>
                          <a:pt x="1780" y="312"/>
                        </a:lnTo>
                        <a:lnTo>
                          <a:pt x="1980" y="267"/>
                        </a:lnTo>
                        <a:close/>
                        <a:moveTo>
                          <a:pt x="1914" y="0"/>
                        </a:moveTo>
                        <a:lnTo>
                          <a:pt x="1691" y="23"/>
                        </a:lnTo>
                        <a:lnTo>
                          <a:pt x="1491" y="89"/>
                        </a:lnTo>
                        <a:lnTo>
                          <a:pt x="1291" y="178"/>
                        </a:lnTo>
                        <a:lnTo>
                          <a:pt x="1091" y="290"/>
                        </a:lnTo>
                        <a:lnTo>
                          <a:pt x="890" y="423"/>
                        </a:lnTo>
                        <a:lnTo>
                          <a:pt x="735" y="601"/>
                        </a:lnTo>
                        <a:lnTo>
                          <a:pt x="557" y="779"/>
                        </a:lnTo>
                        <a:lnTo>
                          <a:pt x="401" y="979"/>
                        </a:lnTo>
                        <a:lnTo>
                          <a:pt x="268" y="1202"/>
                        </a:lnTo>
                        <a:lnTo>
                          <a:pt x="134" y="1446"/>
                        </a:lnTo>
                        <a:lnTo>
                          <a:pt x="23" y="1691"/>
                        </a:lnTo>
                        <a:lnTo>
                          <a:pt x="1" y="1758"/>
                        </a:lnTo>
                        <a:lnTo>
                          <a:pt x="23" y="1802"/>
                        </a:lnTo>
                        <a:lnTo>
                          <a:pt x="45" y="1847"/>
                        </a:lnTo>
                        <a:lnTo>
                          <a:pt x="90" y="1891"/>
                        </a:lnTo>
                        <a:lnTo>
                          <a:pt x="846" y="2314"/>
                        </a:lnTo>
                        <a:lnTo>
                          <a:pt x="1246" y="2536"/>
                        </a:lnTo>
                        <a:lnTo>
                          <a:pt x="1647" y="2781"/>
                        </a:lnTo>
                        <a:lnTo>
                          <a:pt x="2025" y="3026"/>
                        </a:lnTo>
                        <a:lnTo>
                          <a:pt x="2381" y="3292"/>
                        </a:lnTo>
                        <a:lnTo>
                          <a:pt x="2714" y="3582"/>
                        </a:lnTo>
                        <a:lnTo>
                          <a:pt x="3026" y="3893"/>
                        </a:lnTo>
                        <a:lnTo>
                          <a:pt x="3070" y="3937"/>
                        </a:lnTo>
                        <a:lnTo>
                          <a:pt x="3115" y="3982"/>
                        </a:lnTo>
                        <a:lnTo>
                          <a:pt x="3181" y="3982"/>
                        </a:lnTo>
                        <a:lnTo>
                          <a:pt x="3248" y="3937"/>
                        </a:lnTo>
                        <a:lnTo>
                          <a:pt x="3626" y="3537"/>
                        </a:lnTo>
                        <a:lnTo>
                          <a:pt x="3804" y="3315"/>
                        </a:lnTo>
                        <a:lnTo>
                          <a:pt x="3960" y="3070"/>
                        </a:lnTo>
                        <a:lnTo>
                          <a:pt x="4093" y="2825"/>
                        </a:lnTo>
                        <a:lnTo>
                          <a:pt x="4182" y="2558"/>
                        </a:lnTo>
                        <a:lnTo>
                          <a:pt x="4249" y="2269"/>
                        </a:lnTo>
                        <a:lnTo>
                          <a:pt x="4271" y="2002"/>
                        </a:lnTo>
                        <a:lnTo>
                          <a:pt x="4227" y="1735"/>
                        </a:lnTo>
                        <a:lnTo>
                          <a:pt x="4160" y="1491"/>
                        </a:lnTo>
                        <a:lnTo>
                          <a:pt x="4049" y="1268"/>
                        </a:lnTo>
                        <a:lnTo>
                          <a:pt x="3915" y="1068"/>
                        </a:lnTo>
                        <a:lnTo>
                          <a:pt x="3738" y="868"/>
                        </a:lnTo>
                        <a:lnTo>
                          <a:pt x="3560" y="690"/>
                        </a:lnTo>
                        <a:lnTo>
                          <a:pt x="3359" y="534"/>
                        </a:lnTo>
                        <a:lnTo>
                          <a:pt x="3159" y="379"/>
                        </a:lnTo>
                        <a:lnTo>
                          <a:pt x="2892" y="223"/>
                        </a:lnTo>
                        <a:lnTo>
                          <a:pt x="2648" y="112"/>
                        </a:lnTo>
                        <a:lnTo>
                          <a:pt x="2403" y="45"/>
                        </a:lnTo>
                        <a:lnTo>
                          <a:pt x="2158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0" name="Google Shape;1156;p43"/>
                  <p:cNvSpPr/>
                  <p:nvPr/>
                </p:nvSpPr>
                <p:spPr>
                  <a:xfrm>
                    <a:off x="7293109" y="1619284"/>
                    <a:ext cx="325673" cy="2723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38" h="3293" extrusionOk="0">
                        <a:moveTo>
                          <a:pt x="734" y="0"/>
                        </a:moveTo>
                        <a:lnTo>
                          <a:pt x="557" y="89"/>
                        </a:lnTo>
                        <a:lnTo>
                          <a:pt x="423" y="178"/>
                        </a:lnTo>
                        <a:lnTo>
                          <a:pt x="290" y="290"/>
                        </a:lnTo>
                        <a:lnTo>
                          <a:pt x="178" y="401"/>
                        </a:lnTo>
                        <a:lnTo>
                          <a:pt x="112" y="534"/>
                        </a:lnTo>
                        <a:lnTo>
                          <a:pt x="45" y="690"/>
                        </a:lnTo>
                        <a:lnTo>
                          <a:pt x="0" y="868"/>
                        </a:lnTo>
                        <a:lnTo>
                          <a:pt x="0" y="1046"/>
                        </a:lnTo>
                        <a:lnTo>
                          <a:pt x="23" y="1135"/>
                        </a:lnTo>
                        <a:lnTo>
                          <a:pt x="45" y="1179"/>
                        </a:lnTo>
                        <a:lnTo>
                          <a:pt x="89" y="1202"/>
                        </a:lnTo>
                        <a:lnTo>
                          <a:pt x="868" y="1669"/>
                        </a:lnTo>
                        <a:lnTo>
                          <a:pt x="1624" y="2136"/>
                        </a:lnTo>
                        <a:lnTo>
                          <a:pt x="1980" y="2403"/>
                        </a:lnTo>
                        <a:lnTo>
                          <a:pt x="2336" y="2670"/>
                        </a:lnTo>
                        <a:lnTo>
                          <a:pt x="2692" y="2959"/>
                        </a:lnTo>
                        <a:lnTo>
                          <a:pt x="3025" y="3248"/>
                        </a:lnTo>
                        <a:lnTo>
                          <a:pt x="3114" y="3292"/>
                        </a:lnTo>
                        <a:lnTo>
                          <a:pt x="3203" y="3292"/>
                        </a:lnTo>
                        <a:lnTo>
                          <a:pt x="3381" y="3203"/>
                        </a:lnTo>
                        <a:lnTo>
                          <a:pt x="3515" y="3114"/>
                        </a:lnTo>
                        <a:lnTo>
                          <a:pt x="3626" y="3003"/>
                        </a:lnTo>
                        <a:lnTo>
                          <a:pt x="3737" y="2870"/>
                        </a:lnTo>
                        <a:lnTo>
                          <a:pt x="3804" y="2736"/>
                        </a:lnTo>
                        <a:lnTo>
                          <a:pt x="3871" y="2603"/>
                        </a:lnTo>
                        <a:lnTo>
                          <a:pt x="3915" y="2425"/>
                        </a:lnTo>
                        <a:lnTo>
                          <a:pt x="3937" y="2247"/>
                        </a:lnTo>
                        <a:lnTo>
                          <a:pt x="3937" y="2180"/>
                        </a:lnTo>
                        <a:lnTo>
                          <a:pt x="3893" y="2136"/>
                        </a:lnTo>
                        <a:lnTo>
                          <a:pt x="3848" y="2091"/>
                        </a:lnTo>
                        <a:lnTo>
                          <a:pt x="3804" y="2069"/>
                        </a:lnTo>
                        <a:lnTo>
                          <a:pt x="3759" y="2047"/>
                        </a:lnTo>
                        <a:lnTo>
                          <a:pt x="3715" y="2069"/>
                        </a:lnTo>
                        <a:lnTo>
                          <a:pt x="3670" y="2091"/>
                        </a:lnTo>
                        <a:lnTo>
                          <a:pt x="3648" y="2136"/>
                        </a:lnTo>
                        <a:lnTo>
                          <a:pt x="3626" y="2358"/>
                        </a:lnTo>
                        <a:lnTo>
                          <a:pt x="3559" y="2536"/>
                        </a:lnTo>
                        <a:lnTo>
                          <a:pt x="3493" y="2692"/>
                        </a:lnTo>
                        <a:lnTo>
                          <a:pt x="3381" y="2803"/>
                        </a:lnTo>
                        <a:lnTo>
                          <a:pt x="3337" y="2848"/>
                        </a:lnTo>
                        <a:lnTo>
                          <a:pt x="3270" y="2870"/>
                        </a:lnTo>
                        <a:lnTo>
                          <a:pt x="3048" y="2870"/>
                        </a:lnTo>
                        <a:lnTo>
                          <a:pt x="2959" y="2825"/>
                        </a:lnTo>
                        <a:lnTo>
                          <a:pt x="2803" y="2714"/>
                        </a:lnTo>
                        <a:lnTo>
                          <a:pt x="2358" y="2380"/>
                        </a:lnTo>
                        <a:lnTo>
                          <a:pt x="1936" y="2047"/>
                        </a:lnTo>
                        <a:lnTo>
                          <a:pt x="1424" y="1713"/>
                        </a:lnTo>
                        <a:lnTo>
                          <a:pt x="890" y="1380"/>
                        </a:lnTo>
                        <a:lnTo>
                          <a:pt x="557" y="1202"/>
                        </a:lnTo>
                        <a:lnTo>
                          <a:pt x="379" y="1090"/>
                        </a:lnTo>
                        <a:lnTo>
                          <a:pt x="312" y="1024"/>
                        </a:lnTo>
                        <a:lnTo>
                          <a:pt x="290" y="957"/>
                        </a:lnTo>
                        <a:lnTo>
                          <a:pt x="267" y="912"/>
                        </a:lnTo>
                        <a:lnTo>
                          <a:pt x="267" y="846"/>
                        </a:lnTo>
                        <a:lnTo>
                          <a:pt x="312" y="734"/>
                        </a:lnTo>
                        <a:lnTo>
                          <a:pt x="379" y="646"/>
                        </a:lnTo>
                        <a:lnTo>
                          <a:pt x="490" y="534"/>
                        </a:lnTo>
                        <a:lnTo>
                          <a:pt x="712" y="356"/>
                        </a:lnTo>
                        <a:lnTo>
                          <a:pt x="912" y="267"/>
                        </a:lnTo>
                        <a:lnTo>
                          <a:pt x="935" y="223"/>
                        </a:lnTo>
                        <a:lnTo>
                          <a:pt x="957" y="178"/>
                        </a:lnTo>
                        <a:lnTo>
                          <a:pt x="957" y="134"/>
                        </a:lnTo>
                        <a:lnTo>
                          <a:pt x="935" y="67"/>
                        </a:lnTo>
                        <a:lnTo>
                          <a:pt x="890" y="23"/>
                        </a:lnTo>
                        <a:lnTo>
                          <a:pt x="846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1" name="Google Shape;1157;p43"/>
                  <p:cNvSpPr/>
                  <p:nvPr/>
                </p:nvSpPr>
                <p:spPr>
                  <a:xfrm>
                    <a:off x="6549966" y="1698345"/>
                    <a:ext cx="1013654" cy="13208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257" h="15972" extrusionOk="0">
                        <a:moveTo>
                          <a:pt x="9053" y="1"/>
                        </a:moveTo>
                        <a:lnTo>
                          <a:pt x="9009" y="23"/>
                        </a:lnTo>
                        <a:lnTo>
                          <a:pt x="8074" y="1291"/>
                        </a:lnTo>
                        <a:lnTo>
                          <a:pt x="7185" y="2581"/>
                        </a:lnTo>
                        <a:lnTo>
                          <a:pt x="5405" y="5183"/>
                        </a:lnTo>
                        <a:lnTo>
                          <a:pt x="3025" y="8631"/>
                        </a:lnTo>
                        <a:lnTo>
                          <a:pt x="1824" y="10411"/>
                        </a:lnTo>
                        <a:lnTo>
                          <a:pt x="1491" y="10878"/>
                        </a:lnTo>
                        <a:lnTo>
                          <a:pt x="1135" y="11367"/>
                        </a:lnTo>
                        <a:lnTo>
                          <a:pt x="979" y="11612"/>
                        </a:lnTo>
                        <a:lnTo>
                          <a:pt x="823" y="11856"/>
                        </a:lnTo>
                        <a:lnTo>
                          <a:pt x="690" y="12123"/>
                        </a:lnTo>
                        <a:lnTo>
                          <a:pt x="579" y="12390"/>
                        </a:lnTo>
                        <a:lnTo>
                          <a:pt x="401" y="12857"/>
                        </a:lnTo>
                        <a:lnTo>
                          <a:pt x="267" y="13369"/>
                        </a:lnTo>
                        <a:lnTo>
                          <a:pt x="156" y="13880"/>
                        </a:lnTo>
                        <a:lnTo>
                          <a:pt x="45" y="14392"/>
                        </a:lnTo>
                        <a:lnTo>
                          <a:pt x="0" y="14726"/>
                        </a:lnTo>
                        <a:lnTo>
                          <a:pt x="0" y="14904"/>
                        </a:lnTo>
                        <a:lnTo>
                          <a:pt x="0" y="15059"/>
                        </a:lnTo>
                        <a:lnTo>
                          <a:pt x="23" y="15237"/>
                        </a:lnTo>
                        <a:lnTo>
                          <a:pt x="67" y="15393"/>
                        </a:lnTo>
                        <a:lnTo>
                          <a:pt x="156" y="15549"/>
                        </a:lnTo>
                        <a:lnTo>
                          <a:pt x="245" y="15682"/>
                        </a:lnTo>
                        <a:lnTo>
                          <a:pt x="356" y="15793"/>
                        </a:lnTo>
                        <a:lnTo>
                          <a:pt x="490" y="15882"/>
                        </a:lnTo>
                        <a:lnTo>
                          <a:pt x="623" y="15927"/>
                        </a:lnTo>
                        <a:lnTo>
                          <a:pt x="757" y="15971"/>
                        </a:lnTo>
                        <a:lnTo>
                          <a:pt x="890" y="15971"/>
                        </a:lnTo>
                        <a:lnTo>
                          <a:pt x="1024" y="15949"/>
                        </a:lnTo>
                        <a:lnTo>
                          <a:pt x="1157" y="15927"/>
                        </a:lnTo>
                        <a:lnTo>
                          <a:pt x="1313" y="15882"/>
                        </a:lnTo>
                        <a:lnTo>
                          <a:pt x="1602" y="15749"/>
                        </a:lnTo>
                        <a:lnTo>
                          <a:pt x="1869" y="15615"/>
                        </a:lnTo>
                        <a:lnTo>
                          <a:pt x="2358" y="15304"/>
                        </a:lnTo>
                        <a:lnTo>
                          <a:pt x="3181" y="14726"/>
                        </a:lnTo>
                        <a:lnTo>
                          <a:pt x="3581" y="14437"/>
                        </a:lnTo>
                        <a:lnTo>
                          <a:pt x="3960" y="14103"/>
                        </a:lnTo>
                        <a:lnTo>
                          <a:pt x="4182" y="13880"/>
                        </a:lnTo>
                        <a:lnTo>
                          <a:pt x="4404" y="13614"/>
                        </a:lnTo>
                        <a:lnTo>
                          <a:pt x="4605" y="13347"/>
                        </a:lnTo>
                        <a:lnTo>
                          <a:pt x="4805" y="13080"/>
                        </a:lnTo>
                        <a:lnTo>
                          <a:pt x="5183" y="12524"/>
                        </a:lnTo>
                        <a:lnTo>
                          <a:pt x="5539" y="11968"/>
                        </a:lnTo>
                        <a:lnTo>
                          <a:pt x="8052" y="8386"/>
                        </a:lnTo>
                        <a:lnTo>
                          <a:pt x="9120" y="6874"/>
                        </a:lnTo>
                        <a:lnTo>
                          <a:pt x="10188" y="5361"/>
                        </a:lnTo>
                        <a:lnTo>
                          <a:pt x="11233" y="3849"/>
                        </a:lnTo>
                        <a:lnTo>
                          <a:pt x="11745" y="3070"/>
                        </a:lnTo>
                        <a:lnTo>
                          <a:pt x="12234" y="2292"/>
                        </a:lnTo>
                        <a:lnTo>
                          <a:pt x="12256" y="2225"/>
                        </a:lnTo>
                        <a:lnTo>
                          <a:pt x="12234" y="2181"/>
                        </a:lnTo>
                        <a:lnTo>
                          <a:pt x="12212" y="2136"/>
                        </a:lnTo>
                        <a:lnTo>
                          <a:pt x="12167" y="2092"/>
                        </a:lnTo>
                        <a:lnTo>
                          <a:pt x="12123" y="2069"/>
                        </a:lnTo>
                        <a:lnTo>
                          <a:pt x="12011" y="2069"/>
                        </a:lnTo>
                        <a:lnTo>
                          <a:pt x="11967" y="2114"/>
                        </a:lnTo>
                        <a:lnTo>
                          <a:pt x="11277" y="3204"/>
                        </a:lnTo>
                        <a:lnTo>
                          <a:pt x="10566" y="4272"/>
                        </a:lnTo>
                        <a:lnTo>
                          <a:pt x="9075" y="6362"/>
                        </a:lnTo>
                        <a:lnTo>
                          <a:pt x="4404" y="13080"/>
                        </a:lnTo>
                        <a:lnTo>
                          <a:pt x="4115" y="13436"/>
                        </a:lnTo>
                        <a:lnTo>
                          <a:pt x="3804" y="13791"/>
                        </a:lnTo>
                        <a:lnTo>
                          <a:pt x="3448" y="14125"/>
                        </a:lnTo>
                        <a:lnTo>
                          <a:pt x="3070" y="14459"/>
                        </a:lnTo>
                        <a:lnTo>
                          <a:pt x="2670" y="14748"/>
                        </a:lnTo>
                        <a:lnTo>
                          <a:pt x="2269" y="15015"/>
                        </a:lnTo>
                        <a:lnTo>
                          <a:pt x="1847" y="15260"/>
                        </a:lnTo>
                        <a:lnTo>
                          <a:pt x="1446" y="15482"/>
                        </a:lnTo>
                        <a:lnTo>
                          <a:pt x="1179" y="15593"/>
                        </a:lnTo>
                        <a:lnTo>
                          <a:pt x="1090" y="15638"/>
                        </a:lnTo>
                        <a:lnTo>
                          <a:pt x="912" y="15638"/>
                        </a:lnTo>
                        <a:lnTo>
                          <a:pt x="823" y="15593"/>
                        </a:lnTo>
                        <a:lnTo>
                          <a:pt x="601" y="15437"/>
                        </a:lnTo>
                        <a:lnTo>
                          <a:pt x="401" y="15282"/>
                        </a:lnTo>
                        <a:lnTo>
                          <a:pt x="356" y="15237"/>
                        </a:lnTo>
                        <a:lnTo>
                          <a:pt x="312" y="15171"/>
                        </a:lnTo>
                        <a:lnTo>
                          <a:pt x="290" y="15104"/>
                        </a:lnTo>
                        <a:lnTo>
                          <a:pt x="290" y="15037"/>
                        </a:lnTo>
                        <a:lnTo>
                          <a:pt x="290" y="14815"/>
                        </a:lnTo>
                        <a:lnTo>
                          <a:pt x="312" y="14570"/>
                        </a:lnTo>
                        <a:lnTo>
                          <a:pt x="356" y="14325"/>
                        </a:lnTo>
                        <a:lnTo>
                          <a:pt x="467" y="13836"/>
                        </a:lnTo>
                        <a:lnTo>
                          <a:pt x="645" y="13191"/>
                        </a:lnTo>
                        <a:lnTo>
                          <a:pt x="757" y="12880"/>
                        </a:lnTo>
                        <a:lnTo>
                          <a:pt x="868" y="12590"/>
                        </a:lnTo>
                        <a:lnTo>
                          <a:pt x="1001" y="12301"/>
                        </a:lnTo>
                        <a:lnTo>
                          <a:pt x="1135" y="12034"/>
                        </a:lnTo>
                        <a:lnTo>
                          <a:pt x="1290" y="11745"/>
                        </a:lnTo>
                        <a:lnTo>
                          <a:pt x="1491" y="11456"/>
                        </a:lnTo>
                        <a:lnTo>
                          <a:pt x="3626" y="8297"/>
                        </a:lnTo>
                        <a:lnTo>
                          <a:pt x="5806" y="5161"/>
                        </a:lnTo>
                        <a:lnTo>
                          <a:pt x="7496" y="2692"/>
                        </a:lnTo>
                        <a:lnTo>
                          <a:pt x="8341" y="1447"/>
                        </a:lnTo>
                        <a:lnTo>
                          <a:pt x="9231" y="246"/>
                        </a:lnTo>
                        <a:lnTo>
                          <a:pt x="9253" y="201"/>
                        </a:lnTo>
                        <a:lnTo>
                          <a:pt x="9253" y="134"/>
                        </a:lnTo>
                        <a:lnTo>
                          <a:pt x="9231" y="90"/>
                        </a:lnTo>
                        <a:lnTo>
                          <a:pt x="9209" y="45"/>
                        </a:lnTo>
                        <a:lnTo>
                          <a:pt x="9142" y="1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2" name="Google Shape;1158;p43"/>
                  <p:cNvSpPr/>
                  <p:nvPr/>
                </p:nvSpPr>
                <p:spPr>
                  <a:xfrm>
                    <a:off x="6713630" y="1808750"/>
                    <a:ext cx="776388" cy="10338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388" h="12501" extrusionOk="0">
                        <a:moveTo>
                          <a:pt x="9165" y="0"/>
                        </a:moveTo>
                        <a:lnTo>
                          <a:pt x="9143" y="23"/>
                        </a:lnTo>
                        <a:lnTo>
                          <a:pt x="1736" y="10699"/>
                        </a:lnTo>
                        <a:lnTo>
                          <a:pt x="923" y="11868"/>
                        </a:lnTo>
                        <a:lnTo>
                          <a:pt x="923" y="11868"/>
                        </a:lnTo>
                        <a:lnTo>
                          <a:pt x="935" y="11700"/>
                        </a:lnTo>
                        <a:lnTo>
                          <a:pt x="957" y="11411"/>
                        </a:lnTo>
                        <a:lnTo>
                          <a:pt x="935" y="11166"/>
                        </a:lnTo>
                        <a:lnTo>
                          <a:pt x="913" y="11055"/>
                        </a:lnTo>
                        <a:lnTo>
                          <a:pt x="868" y="10966"/>
                        </a:lnTo>
                        <a:lnTo>
                          <a:pt x="824" y="10899"/>
                        </a:lnTo>
                        <a:lnTo>
                          <a:pt x="735" y="10833"/>
                        </a:lnTo>
                        <a:lnTo>
                          <a:pt x="624" y="10766"/>
                        </a:lnTo>
                        <a:lnTo>
                          <a:pt x="490" y="10722"/>
                        </a:lnTo>
                        <a:lnTo>
                          <a:pt x="312" y="10699"/>
                        </a:lnTo>
                        <a:lnTo>
                          <a:pt x="112" y="10677"/>
                        </a:lnTo>
                        <a:lnTo>
                          <a:pt x="68" y="10699"/>
                        </a:lnTo>
                        <a:lnTo>
                          <a:pt x="23" y="10722"/>
                        </a:lnTo>
                        <a:lnTo>
                          <a:pt x="1" y="10766"/>
                        </a:lnTo>
                        <a:lnTo>
                          <a:pt x="1" y="10833"/>
                        </a:lnTo>
                        <a:lnTo>
                          <a:pt x="23" y="10877"/>
                        </a:lnTo>
                        <a:lnTo>
                          <a:pt x="68" y="10922"/>
                        </a:lnTo>
                        <a:lnTo>
                          <a:pt x="112" y="10944"/>
                        </a:lnTo>
                        <a:lnTo>
                          <a:pt x="157" y="10966"/>
                        </a:lnTo>
                        <a:lnTo>
                          <a:pt x="446" y="10988"/>
                        </a:lnTo>
                        <a:lnTo>
                          <a:pt x="535" y="10988"/>
                        </a:lnTo>
                        <a:lnTo>
                          <a:pt x="602" y="11033"/>
                        </a:lnTo>
                        <a:lnTo>
                          <a:pt x="646" y="11100"/>
                        </a:lnTo>
                        <a:lnTo>
                          <a:pt x="646" y="11211"/>
                        </a:lnTo>
                        <a:lnTo>
                          <a:pt x="646" y="11522"/>
                        </a:lnTo>
                        <a:lnTo>
                          <a:pt x="624" y="11923"/>
                        </a:lnTo>
                        <a:lnTo>
                          <a:pt x="646" y="12345"/>
                        </a:lnTo>
                        <a:lnTo>
                          <a:pt x="668" y="12412"/>
                        </a:lnTo>
                        <a:lnTo>
                          <a:pt x="735" y="12479"/>
                        </a:lnTo>
                        <a:lnTo>
                          <a:pt x="824" y="12501"/>
                        </a:lnTo>
                        <a:lnTo>
                          <a:pt x="868" y="12501"/>
                        </a:lnTo>
                        <a:lnTo>
                          <a:pt x="891" y="12456"/>
                        </a:lnTo>
                        <a:lnTo>
                          <a:pt x="8298" y="1780"/>
                        </a:lnTo>
                        <a:lnTo>
                          <a:pt x="9365" y="245"/>
                        </a:lnTo>
                        <a:lnTo>
                          <a:pt x="9387" y="201"/>
                        </a:lnTo>
                        <a:lnTo>
                          <a:pt x="9387" y="134"/>
                        </a:lnTo>
                        <a:lnTo>
                          <a:pt x="9365" y="89"/>
                        </a:lnTo>
                        <a:lnTo>
                          <a:pt x="9321" y="45"/>
                        </a:lnTo>
                        <a:lnTo>
                          <a:pt x="9276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3" name="Google Shape;1159;p43"/>
                  <p:cNvSpPr/>
                  <p:nvPr/>
                </p:nvSpPr>
                <p:spPr>
                  <a:xfrm>
                    <a:off x="6603308" y="1742507"/>
                    <a:ext cx="789206" cy="97867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543" h="11834" extrusionOk="0">
                        <a:moveTo>
                          <a:pt x="9342" y="1"/>
                        </a:moveTo>
                        <a:lnTo>
                          <a:pt x="9298" y="45"/>
                        </a:lnTo>
                        <a:lnTo>
                          <a:pt x="2091" y="10455"/>
                        </a:lnTo>
                        <a:lnTo>
                          <a:pt x="1802" y="10922"/>
                        </a:lnTo>
                        <a:lnTo>
                          <a:pt x="1646" y="11144"/>
                        </a:lnTo>
                        <a:lnTo>
                          <a:pt x="1468" y="11345"/>
                        </a:lnTo>
                        <a:lnTo>
                          <a:pt x="1424" y="11434"/>
                        </a:lnTo>
                        <a:lnTo>
                          <a:pt x="1402" y="11478"/>
                        </a:lnTo>
                        <a:lnTo>
                          <a:pt x="1357" y="11500"/>
                        </a:lnTo>
                        <a:lnTo>
                          <a:pt x="1313" y="11523"/>
                        </a:lnTo>
                        <a:lnTo>
                          <a:pt x="1224" y="11500"/>
                        </a:lnTo>
                        <a:lnTo>
                          <a:pt x="1068" y="11478"/>
                        </a:lnTo>
                        <a:lnTo>
                          <a:pt x="579" y="11500"/>
                        </a:lnTo>
                        <a:lnTo>
                          <a:pt x="89" y="11545"/>
                        </a:lnTo>
                        <a:lnTo>
                          <a:pt x="23" y="11567"/>
                        </a:lnTo>
                        <a:lnTo>
                          <a:pt x="0" y="11589"/>
                        </a:lnTo>
                        <a:lnTo>
                          <a:pt x="0" y="11656"/>
                        </a:lnTo>
                        <a:lnTo>
                          <a:pt x="0" y="11700"/>
                        </a:lnTo>
                        <a:lnTo>
                          <a:pt x="45" y="11745"/>
                        </a:lnTo>
                        <a:lnTo>
                          <a:pt x="89" y="11789"/>
                        </a:lnTo>
                        <a:lnTo>
                          <a:pt x="134" y="11812"/>
                        </a:lnTo>
                        <a:lnTo>
                          <a:pt x="201" y="11834"/>
                        </a:lnTo>
                        <a:lnTo>
                          <a:pt x="556" y="11812"/>
                        </a:lnTo>
                        <a:lnTo>
                          <a:pt x="957" y="11834"/>
                        </a:lnTo>
                        <a:lnTo>
                          <a:pt x="1135" y="11834"/>
                        </a:lnTo>
                        <a:lnTo>
                          <a:pt x="1335" y="11789"/>
                        </a:lnTo>
                        <a:lnTo>
                          <a:pt x="1491" y="11745"/>
                        </a:lnTo>
                        <a:lnTo>
                          <a:pt x="1624" y="11678"/>
                        </a:lnTo>
                        <a:lnTo>
                          <a:pt x="1758" y="11545"/>
                        </a:lnTo>
                        <a:lnTo>
                          <a:pt x="1869" y="11389"/>
                        </a:lnTo>
                        <a:lnTo>
                          <a:pt x="2047" y="11078"/>
                        </a:lnTo>
                        <a:lnTo>
                          <a:pt x="3871" y="8453"/>
                        </a:lnTo>
                        <a:lnTo>
                          <a:pt x="8430" y="1847"/>
                        </a:lnTo>
                        <a:lnTo>
                          <a:pt x="9520" y="268"/>
                        </a:lnTo>
                        <a:lnTo>
                          <a:pt x="9543" y="201"/>
                        </a:lnTo>
                        <a:lnTo>
                          <a:pt x="9543" y="156"/>
                        </a:lnTo>
                        <a:lnTo>
                          <a:pt x="9520" y="90"/>
                        </a:lnTo>
                        <a:lnTo>
                          <a:pt x="9476" y="45"/>
                        </a:lnTo>
                        <a:lnTo>
                          <a:pt x="9431" y="23"/>
                        </a:lnTo>
                        <a:lnTo>
                          <a:pt x="9387" y="1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208" name="Google Shape;1160;p43"/>
              <p:cNvSpPr/>
              <p:nvPr/>
            </p:nvSpPr>
            <p:spPr>
              <a:xfrm>
                <a:off x="6767054" y="2818599"/>
                <a:ext cx="130666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1580" h="491" extrusionOk="0">
                    <a:moveTo>
                      <a:pt x="111" y="1"/>
                    </a:moveTo>
                    <a:lnTo>
                      <a:pt x="67" y="23"/>
                    </a:lnTo>
                    <a:lnTo>
                      <a:pt x="22" y="45"/>
                    </a:lnTo>
                    <a:lnTo>
                      <a:pt x="0" y="90"/>
                    </a:lnTo>
                    <a:lnTo>
                      <a:pt x="0" y="134"/>
                    </a:lnTo>
                    <a:lnTo>
                      <a:pt x="22" y="201"/>
                    </a:lnTo>
                    <a:lnTo>
                      <a:pt x="111" y="334"/>
                    </a:lnTo>
                    <a:lnTo>
                      <a:pt x="222" y="401"/>
                    </a:lnTo>
                    <a:lnTo>
                      <a:pt x="334" y="468"/>
                    </a:lnTo>
                    <a:lnTo>
                      <a:pt x="489" y="490"/>
                    </a:lnTo>
                    <a:lnTo>
                      <a:pt x="734" y="490"/>
                    </a:lnTo>
                    <a:lnTo>
                      <a:pt x="1001" y="468"/>
                    </a:lnTo>
                    <a:lnTo>
                      <a:pt x="1490" y="401"/>
                    </a:lnTo>
                    <a:lnTo>
                      <a:pt x="1557" y="379"/>
                    </a:lnTo>
                    <a:lnTo>
                      <a:pt x="1579" y="334"/>
                    </a:lnTo>
                    <a:lnTo>
                      <a:pt x="1579" y="290"/>
                    </a:lnTo>
                    <a:lnTo>
                      <a:pt x="1579" y="245"/>
                    </a:lnTo>
                    <a:lnTo>
                      <a:pt x="1535" y="201"/>
                    </a:lnTo>
                    <a:lnTo>
                      <a:pt x="1490" y="157"/>
                    </a:lnTo>
                    <a:lnTo>
                      <a:pt x="1446" y="134"/>
                    </a:lnTo>
                    <a:lnTo>
                      <a:pt x="1379" y="134"/>
                    </a:lnTo>
                    <a:lnTo>
                      <a:pt x="1001" y="179"/>
                    </a:lnTo>
                    <a:lnTo>
                      <a:pt x="601" y="201"/>
                    </a:lnTo>
                    <a:lnTo>
                      <a:pt x="356" y="201"/>
                    </a:lnTo>
                    <a:lnTo>
                      <a:pt x="289" y="179"/>
                    </a:lnTo>
                    <a:lnTo>
                      <a:pt x="311" y="179"/>
                    </a:lnTo>
                    <a:lnTo>
                      <a:pt x="289" y="157"/>
                    </a:lnTo>
                    <a:lnTo>
                      <a:pt x="245" y="90"/>
                    </a:lnTo>
                    <a:lnTo>
                      <a:pt x="200" y="45"/>
                    </a:lnTo>
                    <a:lnTo>
                      <a:pt x="156" y="23"/>
                    </a:lnTo>
                    <a:lnTo>
                      <a:pt x="11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" name="Google Shape;1161;p43"/>
              <p:cNvSpPr/>
              <p:nvPr/>
            </p:nvSpPr>
            <p:spPr>
              <a:xfrm>
                <a:off x="6553605" y="2886661"/>
                <a:ext cx="145469" cy="108668"/>
              </a:xfrm>
              <a:custGeom>
                <a:avLst/>
                <a:gdLst/>
                <a:ahLst/>
                <a:cxnLst/>
                <a:rect l="l" t="t" r="r" b="b"/>
                <a:pathLst>
                  <a:path w="1759" h="1314" extrusionOk="0">
                    <a:moveTo>
                      <a:pt x="90" y="1"/>
                    </a:moveTo>
                    <a:lnTo>
                      <a:pt x="45" y="23"/>
                    </a:lnTo>
                    <a:lnTo>
                      <a:pt x="1" y="68"/>
                    </a:lnTo>
                    <a:lnTo>
                      <a:pt x="1" y="112"/>
                    </a:lnTo>
                    <a:lnTo>
                      <a:pt x="1" y="156"/>
                    </a:lnTo>
                    <a:lnTo>
                      <a:pt x="23" y="201"/>
                    </a:lnTo>
                    <a:lnTo>
                      <a:pt x="68" y="245"/>
                    </a:lnTo>
                    <a:lnTo>
                      <a:pt x="112" y="268"/>
                    </a:lnTo>
                    <a:lnTo>
                      <a:pt x="334" y="334"/>
                    </a:lnTo>
                    <a:lnTo>
                      <a:pt x="535" y="401"/>
                    </a:lnTo>
                    <a:lnTo>
                      <a:pt x="735" y="512"/>
                    </a:lnTo>
                    <a:lnTo>
                      <a:pt x="891" y="624"/>
                    </a:lnTo>
                    <a:lnTo>
                      <a:pt x="1069" y="735"/>
                    </a:lnTo>
                    <a:lnTo>
                      <a:pt x="1224" y="891"/>
                    </a:lnTo>
                    <a:lnTo>
                      <a:pt x="1358" y="1046"/>
                    </a:lnTo>
                    <a:lnTo>
                      <a:pt x="1491" y="1224"/>
                    </a:lnTo>
                    <a:lnTo>
                      <a:pt x="1536" y="1269"/>
                    </a:lnTo>
                    <a:lnTo>
                      <a:pt x="1602" y="1291"/>
                    </a:lnTo>
                    <a:lnTo>
                      <a:pt x="1647" y="1313"/>
                    </a:lnTo>
                    <a:lnTo>
                      <a:pt x="1691" y="1291"/>
                    </a:lnTo>
                    <a:lnTo>
                      <a:pt x="1736" y="1269"/>
                    </a:lnTo>
                    <a:lnTo>
                      <a:pt x="1758" y="1224"/>
                    </a:lnTo>
                    <a:lnTo>
                      <a:pt x="1758" y="1180"/>
                    </a:lnTo>
                    <a:lnTo>
                      <a:pt x="1714" y="1113"/>
                    </a:lnTo>
                    <a:lnTo>
                      <a:pt x="1580" y="913"/>
                    </a:lnTo>
                    <a:lnTo>
                      <a:pt x="1402" y="735"/>
                    </a:lnTo>
                    <a:lnTo>
                      <a:pt x="1224" y="557"/>
                    </a:lnTo>
                    <a:lnTo>
                      <a:pt x="1046" y="401"/>
                    </a:lnTo>
                    <a:lnTo>
                      <a:pt x="846" y="290"/>
                    </a:lnTo>
                    <a:lnTo>
                      <a:pt x="624" y="179"/>
                    </a:lnTo>
                    <a:lnTo>
                      <a:pt x="401" y="90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1347" y="1695414"/>
            <a:ext cx="2842899" cy="2842899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1252424" y="4485729"/>
            <a:ext cx="2093476" cy="761178"/>
            <a:chOff x="1252424" y="4458523"/>
            <a:chExt cx="2093476" cy="761178"/>
          </a:xfrm>
        </p:grpSpPr>
        <p:sp>
          <p:nvSpPr>
            <p:cNvPr id="100" name="모서리가 둥근 직사각형 99"/>
            <p:cNvSpPr/>
            <p:nvPr/>
          </p:nvSpPr>
          <p:spPr>
            <a:xfrm>
              <a:off x="1552688" y="4458523"/>
              <a:ext cx="1793212" cy="722844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dirty="0" smtClean="0">
                  <a:solidFill>
                    <a:schemeClr val="tx1"/>
                  </a:solidFill>
                  <a:latin typeface="1훈핑크풍차 Regular" panose="02020603020101020101" pitchFamily="18" charset="-127"/>
                  <a:ea typeface="1훈핑크풍차 Regular" panose="02020603020101020101" pitchFamily="18" charset="-127"/>
                </a:rPr>
                <a:t>이미지</a:t>
              </a:r>
              <a:endParaRPr lang="ko-KR" altLang="en-US" sz="2800" dirty="0">
                <a:solidFill>
                  <a:schemeClr val="tx1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endParaRPr>
            </a:p>
          </p:txBody>
        </p:sp>
        <p:sp>
          <p:nvSpPr>
            <p:cNvPr id="227" name="Google Shape;1184;p43"/>
            <p:cNvSpPr/>
            <p:nvPr/>
          </p:nvSpPr>
          <p:spPr>
            <a:xfrm>
              <a:off x="1252424" y="4504098"/>
              <a:ext cx="686245" cy="715603"/>
            </a:xfrm>
            <a:custGeom>
              <a:avLst/>
              <a:gdLst/>
              <a:ahLst/>
              <a:cxnLst/>
              <a:rect l="l" t="t" r="r" b="b"/>
              <a:pathLst>
                <a:path w="8298" h="8653" extrusionOk="0">
                  <a:moveTo>
                    <a:pt x="3871" y="1980"/>
                  </a:moveTo>
                  <a:lnTo>
                    <a:pt x="4805" y="2024"/>
                  </a:lnTo>
                  <a:lnTo>
                    <a:pt x="5183" y="2047"/>
                  </a:lnTo>
                  <a:lnTo>
                    <a:pt x="5294" y="2914"/>
                  </a:lnTo>
                  <a:lnTo>
                    <a:pt x="5428" y="3826"/>
                  </a:lnTo>
                  <a:lnTo>
                    <a:pt x="4227" y="3804"/>
                  </a:lnTo>
                  <a:lnTo>
                    <a:pt x="3315" y="3782"/>
                  </a:lnTo>
                  <a:lnTo>
                    <a:pt x="3448" y="3203"/>
                  </a:lnTo>
                  <a:lnTo>
                    <a:pt x="3604" y="2692"/>
                  </a:lnTo>
                  <a:lnTo>
                    <a:pt x="3871" y="1980"/>
                  </a:lnTo>
                  <a:close/>
                  <a:moveTo>
                    <a:pt x="2714" y="0"/>
                  </a:moveTo>
                  <a:lnTo>
                    <a:pt x="2492" y="534"/>
                  </a:lnTo>
                  <a:lnTo>
                    <a:pt x="2225" y="1224"/>
                  </a:lnTo>
                  <a:lnTo>
                    <a:pt x="1936" y="2047"/>
                  </a:lnTo>
                  <a:lnTo>
                    <a:pt x="1624" y="3048"/>
                  </a:lnTo>
                  <a:lnTo>
                    <a:pt x="868" y="5494"/>
                  </a:lnTo>
                  <a:lnTo>
                    <a:pt x="1" y="8564"/>
                  </a:lnTo>
                  <a:lnTo>
                    <a:pt x="290" y="8586"/>
                  </a:lnTo>
                  <a:lnTo>
                    <a:pt x="557" y="8608"/>
                  </a:lnTo>
                  <a:lnTo>
                    <a:pt x="913" y="8631"/>
                  </a:lnTo>
                  <a:lnTo>
                    <a:pt x="1647" y="8631"/>
                  </a:lnTo>
                  <a:lnTo>
                    <a:pt x="2047" y="8653"/>
                  </a:lnTo>
                  <a:lnTo>
                    <a:pt x="2781" y="6673"/>
                  </a:lnTo>
                  <a:lnTo>
                    <a:pt x="3092" y="5939"/>
                  </a:lnTo>
                  <a:lnTo>
                    <a:pt x="3582" y="5895"/>
                  </a:lnTo>
                  <a:lnTo>
                    <a:pt x="5472" y="5895"/>
                  </a:lnTo>
                  <a:lnTo>
                    <a:pt x="5561" y="5917"/>
                  </a:lnTo>
                  <a:lnTo>
                    <a:pt x="5828" y="7318"/>
                  </a:lnTo>
                  <a:lnTo>
                    <a:pt x="6028" y="8586"/>
                  </a:lnTo>
                  <a:lnTo>
                    <a:pt x="7096" y="8519"/>
                  </a:lnTo>
                  <a:lnTo>
                    <a:pt x="7630" y="8497"/>
                  </a:lnTo>
                  <a:lnTo>
                    <a:pt x="8186" y="8453"/>
                  </a:lnTo>
                  <a:lnTo>
                    <a:pt x="8275" y="8430"/>
                  </a:lnTo>
                  <a:lnTo>
                    <a:pt x="8297" y="8430"/>
                  </a:lnTo>
                  <a:lnTo>
                    <a:pt x="7875" y="6740"/>
                  </a:lnTo>
                  <a:lnTo>
                    <a:pt x="7341" y="4605"/>
                  </a:lnTo>
                  <a:lnTo>
                    <a:pt x="6651" y="2047"/>
                  </a:lnTo>
                  <a:lnTo>
                    <a:pt x="6140" y="0"/>
                  </a:lnTo>
                  <a:close/>
                </a:path>
              </a:pathLst>
            </a:custGeom>
            <a:solidFill>
              <a:srgbClr val="FFDC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5224229" y="4454303"/>
            <a:ext cx="2080771" cy="755327"/>
            <a:chOff x="5364466" y="4454303"/>
            <a:chExt cx="2080771" cy="755327"/>
          </a:xfrm>
        </p:grpSpPr>
        <p:sp>
          <p:nvSpPr>
            <p:cNvPr id="99" name="모서리가 둥근 직사각형 98"/>
            <p:cNvSpPr/>
            <p:nvPr/>
          </p:nvSpPr>
          <p:spPr>
            <a:xfrm>
              <a:off x="5652025" y="4454303"/>
              <a:ext cx="1793212" cy="722844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dirty="0" smtClean="0">
                  <a:solidFill>
                    <a:schemeClr val="tx1"/>
                  </a:solidFill>
                  <a:latin typeface="1훈핑크풍차 Regular" panose="02020603020101020101" pitchFamily="18" charset="-127"/>
                  <a:ea typeface="1훈핑크풍차 Regular" panose="02020603020101020101" pitchFamily="18" charset="-127"/>
                </a:rPr>
                <a:t>일상성</a:t>
              </a:r>
              <a:endParaRPr lang="ko-KR" altLang="en-US" sz="2800" dirty="0">
                <a:solidFill>
                  <a:schemeClr val="tx1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endParaRPr>
            </a:p>
          </p:txBody>
        </p:sp>
        <p:sp>
          <p:nvSpPr>
            <p:cNvPr id="228" name="Google Shape;1192;p43"/>
            <p:cNvSpPr/>
            <p:nvPr/>
          </p:nvSpPr>
          <p:spPr>
            <a:xfrm rot="247693">
              <a:off x="5364466" y="4506928"/>
              <a:ext cx="551857" cy="702702"/>
            </a:xfrm>
            <a:custGeom>
              <a:avLst/>
              <a:gdLst/>
              <a:ahLst/>
              <a:cxnLst/>
              <a:rect l="l" t="t" r="r" b="b"/>
              <a:pathLst>
                <a:path w="6673" h="8497" extrusionOk="0">
                  <a:moveTo>
                    <a:pt x="2736" y="1335"/>
                  </a:moveTo>
                  <a:lnTo>
                    <a:pt x="2936" y="1357"/>
                  </a:lnTo>
                  <a:lnTo>
                    <a:pt x="3114" y="1357"/>
                  </a:lnTo>
                  <a:lnTo>
                    <a:pt x="3448" y="1424"/>
                  </a:lnTo>
                  <a:lnTo>
                    <a:pt x="3737" y="1513"/>
                  </a:lnTo>
                  <a:lnTo>
                    <a:pt x="3937" y="1646"/>
                  </a:lnTo>
                  <a:lnTo>
                    <a:pt x="4048" y="1713"/>
                  </a:lnTo>
                  <a:lnTo>
                    <a:pt x="4115" y="1779"/>
                  </a:lnTo>
                  <a:lnTo>
                    <a:pt x="4226" y="1913"/>
                  </a:lnTo>
                  <a:lnTo>
                    <a:pt x="4293" y="2069"/>
                  </a:lnTo>
                  <a:lnTo>
                    <a:pt x="4338" y="2247"/>
                  </a:lnTo>
                  <a:lnTo>
                    <a:pt x="4338" y="2424"/>
                  </a:lnTo>
                  <a:lnTo>
                    <a:pt x="4338" y="2580"/>
                  </a:lnTo>
                  <a:lnTo>
                    <a:pt x="4293" y="2714"/>
                  </a:lnTo>
                  <a:lnTo>
                    <a:pt x="4226" y="2847"/>
                  </a:lnTo>
                  <a:lnTo>
                    <a:pt x="4115" y="2958"/>
                  </a:lnTo>
                  <a:lnTo>
                    <a:pt x="3982" y="3070"/>
                  </a:lnTo>
                  <a:lnTo>
                    <a:pt x="3826" y="3181"/>
                  </a:lnTo>
                  <a:lnTo>
                    <a:pt x="3648" y="3292"/>
                  </a:lnTo>
                  <a:lnTo>
                    <a:pt x="3448" y="3381"/>
                  </a:lnTo>
                  <a:lnTo>
                    <a:pt x="3381" y="3381"/>
                  </a:lnTo>
                  <a:lnTo>
                    <a:pt x="3248" y="3448"/>
                  </a:lnTo>
                  <a:lnTo>
                    <a:pt x="2914" y="3537"/>
                  </a:lnTo>
                  <a:lnTo>
                    <a:pt x="2625" y="3603"/>
                  </a:lnTo>
                  <a:lnTo>
                    <a:pt x="2336" y="3626"/>
                  </a:lnTo>
                  <a:lnTo>
                    <a:pt x="2091" y="3648"/>
                  </a:lnTo>
                  <a:lnTo>
                    <a:pt x="1935" y="2558"/>
                  </a:lnTo>
                  <a:lnTo>
                    <a:pt x="1735" y="1424"/>
                  </a:lnTo>
                  <a:lnTo>
                    <a:pt x="2024" y="1379"/>
                  </a:lnTo>
                  <a:lnTo>
                    <a:pt x="2291" y="1335"/>
                  </a:lnTo>
                  <a:close/>
                  <a:moveTo>
                    <a:pt x="3292" y="5027"/>
                  </a:moveTo>
                  <a:lnTo>
                    <a:pt x="3692" y="5071"/>
                  </a:lnTo>
                  <a:lnTo>
                    <a:pt x="4004" y="5138"/>
                  </a:lnTo>
                  <a:lnTo>
                    <a:pt x="4293" y="5227"/>
                  </a:lnTo>
                  <a:lnTo>
                    <a:pt x="4515" y="5338"/>
                  </a:lnTo>
                  <a:lnTo>
                    <a:pt x="4604" y="5405"/>
                  </a:lnTo>
                  <a:lnTo>
                    <a:pt x="4693" y="5494"/>
                  </a:lnTo>
                  <a:lnTo>
                    <a:pt x="4782" y="5627"/>
                  </a:lnTo>
                  <a:lnTo>
                    <a:pt x="4849" y="5783"/>
                  </a:lnTo>
                  <a:lnTo>
                    <a:pt x="4894" y="5961"/>
                  </a:lnTo>
                  <a:lnTo>
                    <a:pt x="4916" y="6161"/>
                  </a:lnTo>
                  <a:lnTo>
                    <a:pt x="4894" y="6295"/>
                  </a:lnTo>
                  <a:lnTo>
                    <a:pt x="4871" y="6428"/>
                  </a:lnTo>
                  <a:lnTo>
                    <a:pt x="4782" y="6539"/>
                  </a:lnTo>
                  <a:lnTo>
                    <a:pt x="4693" y="6673"/>
                  </a:lnTo>
                  <a:lnTo>
                    <a:pt x="4560" y="6784"/>
                  </a:lnTo>
                  <a:lnTo>
                    <a:pt x="4404" y="6873"/>
                  </a:lnTo>
                  <a:lnTo>
                    <a:pt x="4226" y="6984"/>
                  </a:lnTo>
                  <a:lnTo>
                    <a:pt x="4004" y="7073"/>
                  </a:lnTo>
                  <a:lnTo>
                    <a:pt x="3959" y="7073"/>
                  </a:lnTo>
                  <a:lnTo>
                    <a:pt x="3804" y="7140"/>
                  </a:lnTo>
                  <a:lnTo>
                    <a:pt x="3470" y="7229"/>
                  </a:lnTo>
                  <a:lnTo>
                    <a:pt x="3181" y="7296"/>
                  </a:lnTo>
                  <a:lnTo>
                    <a:pt x="2914" y="7340"/>
                  </a:lnTo>
                  <a:lnTo>
                    <a:pt x="2647" y="7340"/>
                  </a:lnTo>
                  <a:lnTo>
                    <a:pt x="2491" y="6272"/>
                  </a:lnTo>
                  <a:lnTo>
                    <a:pt x="2291" y="5116"/>
                  </a:lnTo>
                  <a:lnTo>
                    <a:pt x="2847" y="5049"/>
                  </a:lnTo>
                  <a:lnTo>
                    <a:pt x="3092" y="5027"/>
                  </a:lnTo>
                  <a:close/>
                  <a:moveTo>
                    <a:pt x="2692" y="0"/>
                  </a:moveTo>
                  <a:lnTo>
                    <a:pt x="2558" y="22"/>
                  </a:lnTo>
                  <a:lnTo>
                    <a:pt x="2269" y="22"/>
                  </a:lnTo>
                  <a:lnTo>
                    <a:pt x="1668" y="67"/>
                  </a:lnTo>
                  <a:lnTo>
                    <a:pt x="1090" y="156"/>
                  </a:lnTo>
                  <a:lnTo>
                    <a:pt x="534" y="289"/>
                  </a:lnTo>
                  <a:lnTo>
                    <a:pt x="0" y="467"/>
                  </a:lnTo>
                  <a:lnTo>
                    <a:pt x="156" y="2069"/>
                  </a:lnTo>
                  <a:lnTo>
                    <a:pt x="378" y="4604"/>
                  </a:lnTo>
                  <a:lnTo>
                    <a:pt x="623" y="7007"/>
                  </a:lnTo>
                  <a:lnTo>
                    <a:pt x="801" y="8497"/>
                  </a:lnTo>
                  <a:lnTo>
                    <a:pt x="2336" y="8430"/>
                  </a:lnTo>
                  <a:lnTo>
                    <a:pt x="3492" y="8341"/>
                  </a:lnTo>
                  <a:lnTo>
                    <a:pt x="4293" y="8274"/>
                  </a:lnTo>
                  <a:lnTo>
                    <a:pt x="4738" y="8208"/>
                  </a:lnTo>
                  <a:lnTo>
                    <a:pt x="4805" y="8185"/>
                  </a:lnTo>
                  <a:lnTo>
                    <a:pt x="5049" y="8119"/>
                  </a:lnTo>
                  <a:lnTo>
                    <a:pt x="5227" y="8074"/>
                  </a:lnTo>
                  <a:lnTo>
                    <a:pt x="5427" y="7985"/>
                  </a:lnTo>
                  <a:lnTo>
                    <a:pt x="5717" y="7852"/>
                  </a:lnTo>
                  <a:lnTo>
                    <a:pt x="5983" y="7696"/>
                  </a:lnTo>
                  <a:lnTo>
                    <a:pt x="6184" y="7518"/>
                  </a:lnTo>
                  <a:lnTo>
                    <a:pt x="6362" y="7340"/>
                  </a:lnTo>
                  <a:lnTo>
                    <a:pt x="6495" y="7140"/>
                  </a:lnTo>
                  <a:lnTo>
                    <a:pt x="6606" y="6918"/>
                  </a:lnTo>
                  <a:lnTo>
                    <a:pt x="6651" y="6673"/>
                  </a:lnTo>
                  <a:lnTo>
                    <a:pt x="6673" y="6428"/>
                  </a:lnTo>
                  <a:lnTo>
                    <a:pt x="6651" y="6117"/>
                  </a:lnTo>
                  <a:lnTo>
                    <a:pt x="6629" y="5828"/>
                  </a:lnTo>
                  <a:lnTo>
                    <a:pt x="6584" y="5561"/>
                  </a:lnTo>
                  <a:lnTo>
                    <a:pt x="6517" y="5338"/>
                  </a:lnTo>
                  <a:lnTo>
                    <a:pt x="6428" y="5116"/>
                  </a:lnTo>
                  <a:lnTo>
                    <a:pt x="6339" y="4938"/>
                  </a:lnTo>
                  <a:lnTo>
                    <a:pt x="6228" y="4782"/>
                  </a:lnTo>
                  <a:lnTo>
                    <a:pt x="6117" y="4649"/>
                  </a:lnTo>
                  <a:lnTo>
                    <a:pt x="5961" y="4538"/>
                  </a:lnTo>
                  <a:lnTo>
                    <a:pt x="5806" y="4449"/>
                  </a:lnTo>
                  <a:lnTo>
                    <a:pt x="5628" y="4360"/>
                  </a:lnTo>
                  <a:lnTo>
                    <a:pt x="5450" y="4271"/>
                  </a:lnTo>
                  <a:lnTo>
                    <a:pt x="5227" y="4204"/>
                  </a:lnTo>
                  <a:lnTo>
                    <a:pt x="5005" y="4159"/>
                  </a:lnTo>
                  <a:lnTo>
                    <a:pt x="4760" y="4115"/>
                  </a:lnTo>
                  <a:lnTo>
                    <a:pt x="4493" y="4070"/>
                  </a:lnTo>
                  <a:lnTo>
                    <a:pt x="4983" y="3915"/>
                  </a:lnTo>
                  <a:lnTo>
                    <a:pt x="5405" y="3737"/>
                  </a:lnTo>
                  <a:lnTo>
                    <a:pt x="5761" y="3559"/>
                  </a:lnTo>
                  <a:lnTo>
                    <a:pt x="6050" y="3359"/>
                  </a:lnTo>
                  <a:lnTo>
                    <a:pt x="6273" y="3136"/>
                  </a:lnTo>
                  <a:lnTo>
                    <a:pt x="6362" y="3025"/>
                  </a:lnTo>
                  <a:lnTo>
                    <a:pt x="6428" y="2914"/>
                  </a:lnTo>
                  <a:lnTo>
                    <a:pt x="6495" y="2803"/>
                  </a:lnTo>
                  <a:lnTo>
                    <a:pt x="6517" y="2691"/>
                  </a:lnTo>
                  <a:lnTo>
                    <a:pt x="6540" y="2558"/>
                  </a:lnTo>
                  <a:lnTo>
                    <a:pt x="6562" y="2424"/>
                  </a:lnTo>
                  <a:lnTo>
                    <a:pt x="6540" y="2224"/>
                  </a:lnTo>
                  <a:lnTo>
                    <a:pt x="6517" y="2046"/>
                  </a:lnTo>
                  <a:lnTo>
                    <a:pt x="6473" y="1846"/>
                  </a:lnTo>
                  <a:lnTo>
                    <a:pt x="6384" y="1646"/>
                  </a:lnTo>
                  <a:lnTo>
                    <a:pt x="6295" y="1468"/>
                  </a:lnTo>
                  <a:lnTo>
                    <a:pt x="6161" y="1290"/>
                  </a:lnTo>
                  <a:lnTo>
                    <a:pt x="6028" y="1112"/>
                  </a:lnTo>
                  <a:lnTo>
                    <a:pt x="5872" y="956"/>
                  </a:lnTo>
                  <a:lnTo>
                    <a:pt x="5628" y="756"/>
                  </a:lnTo>
                  <a:lnTo>
                    <a:pt x="5361" y="578"/>
                  </a:lnTo>
                  <a:lnTo>
                    <a:pt x="5072" y="423"/>
                  </a:lnTo>
                  <a:lnTo>
                    <a:pt x="4760" y="289"/>
                  </a:lnTo>
                  <a:lnTo>
                    <a:pt x="4426" y="178"/>
                  </a:lnTo>
                  <a:lnTo>
                    <a:pt x="4048" y="111"/>
                  </a:lnTo>
                  <a:lnTo>
                    <a:pt x="3670" y="44"/>
                  </a:lnTo>
                  <a:lnTo>
                    <a:pt x="3270" y="22"/>
                  </a:lnTo>
                  <a:lnTo>
                    <a:pt x="2692" y="0"/>
                  </a:lnTo>
                  <a:close/>
                </a:path>
              </a:pathLst>
            </a:custGeom>
            <a:solidFill>
              <a:srgbClr val="B8D4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9145164" y="4485729"/>
            <a:ext cx="1793212" cy="767208"/>
            <a:chOff x="9183329" y="4523006"/>
            <a:chExt cx="1793212" cy="767208"/>
          </a:xfrm>
        </p:grpSpPr>
        <p:sp>
          <p:nvSpPr>
            <p:cNvPr id="101" name="모서리가 둥근 직사각형 100"/>
            <p:cNvSpPr/>
            <p:nvPr/>
          </p:nvSpPr>
          <p:spPr>
            <a:xfrm>
              <a:off x="9183329" y="4552824"/>
              <a:ext cx="1793212" cy="722844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dirty="0" smtClean="0">
                  <a:solidFill>
                    <a:schemeClr val="tx1"/>
                  </a:solidFill>
                  <a:latin typeface="1훈핑크풍차 Regular" panose="02020603020101020101" pitchFamily="18" charset="-127"/>
                  <a:ea typeface="1훈핑크풍차 Regular" panose="02020603020101020101" pitchFamily="18" charset="-127"/>
                </a:rPr>
                <a:t>쓰기</a:t>
              </a:r>
              <a:endParaRPr lang="ko-KR" altLang="en-US" sz="2800" dirty="0">
                <a:solidFill>
                  <a:schemeClr val="tx1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endParaRPr>
            </a:p>
          </p:txBody>
        </p:sp>
        <p:sp>
          <p:nvSpPr>
            <p:cNvPr id="230" name="Google Shape;1176;p43"/>
            <p:cNvSpPr/>
            <p:nvPr/>
          </p:nvSpPr>
          <p:spPr>
            <a:xfrm>
              <a:off x="9191462" y="4523006"/>
              <a:ext cx="557481" cy="767208"/>
            </a:xfrm>
            <a:custGeom>
              <a:avLst/>
              <a:gdLst/>
              <a:ahLst/>
              <a:cxnLst/>
              <a:rect l="l" t="t" r="r" b="b"/>
              <a:pathLst>
                <a:path w="6741" h="9277" extrusionOk="0">
                  <a:moveTo>
                    <a:pt x="4427" y="1"/>
                  </a:moveTo>
                  <a:lnTo>
                    <a:pt x="4115" y="112"/>
                  </a:lnTo>
                  <a:lnTo>
                    <a:pt x="3826" y="223"/>
                  </a:lnTo>
                  <a:lnTo>
                    <a:pt x="3404" y="379"/>
                  </a:lnTo>
                  <a:lnTo>
                    <a:pt x="3003" y="579"/>
                  </a:lnTo>
                  <a:lnTo>
                    <a:pt x="2558" y="802"/>
                  </a:lnTo>
                  <a:lnTo>
                    <a:pt x="2158" y="1069"/>
                  </a:lnTo>
                  <a:lnTo>
                    <a:pt x="1780" y="1313"/>
                  </a:lnTo>
                  <a:lnTo>
                    <a:pt x="1469" y="1602"/>
                  </a:lnTo>
                  <a:lnTo>
                    <a:pt x="1291" y="1780"/>
                  </a:lnTo>
                  <a:lnTo>
                    <a:pt x="1113" y="1980"/>
                  </a:lnTo>
                  <a:lnTo>
                    <a:pt x="979" y="2181"/>
                  </a:lnTo>
                  <a:lnTo>
                    <a:pt x="823" y="2381"/>
                  </a:lnTo>
                  <a:lnTo>
                    <a:pt x="690" y="2603"/>
                  </a:lnTo>
                  <a:lnTo>
                    <a:pt x="579" y="2826"/>
                  </a:lnTo>
                  <a:lnTo>
                    <a:pt x="468" y="3048"/>
                  </a:lnTo>
                  <a:lnTo>
                    <a:pt x="379" y="3293"/>
                  </a:lnTo>
                  <a:lnTo>
                    <a:pt x="290" y="3560"/>
                  </a:lnTo>
                  <a:lnTo>
                    <a:pt x="201" y="3804"/>
                  </a:lnTo>
                  <a:lnTo>
                    <a:pt x="89" y="4360"/>
                  </a:lnTo>
                  <a:lnTo>
                    <a:pt x="23" y="4939"/>
                  </a:lnTo>
                  <a:lnTo>
                    <a:pt x="0" y="5562"/>
                  </a:lnTo>
                  <a:lnTo>
                    <a:pt x="23" y="5962"/>
                  </a:lnTo>
                  <a:lnTo>
                    <a:pt x="89" y="6340"/>
                  </a:lnTo>
                  <a:lnTo>
                    <a:pt x="178" y="6718"/>
                  </a:lnTo>
                  <a:lnTo>
                    <a:pt x="312" y="7052"/>
                  </a:lnTo>
                  <a:lnTo>
                    <a:pt x="490" y="7385"/>
                  </a:lnTo>
                  <a:lnTo>
                    <a:pt x="712" y="7697"/>
                  </a:lnTo>
                  <a:lnTo>
                    <a:pt x="957" y="7986"/>
                  </a:lnTo>
                  <a:lnTo>
                    <a:pt x="1268" y="8253"/>
                  </a:lnTo>
                  <a:lnTo>
                    <a:pt x="1535" y="8475"/>
                  </a:lnTo>
                  <a:lnTo>
                    <a:pt x="1802" y="8653"/>
                  </a:lnTo>
                  <a:lnTo>
                    <a:pt x="2114" y="8809"/>
                  </a:lnTo>
                  <a:lnTo>
                    <a:pt x="2425" y="8942"/>
                  </a:lnTo>
                  <a:lnTo>
                    <a:pt x="2759" y="9054"/>
                  </a:lnTo>
                  <a:lnTo>
                    <a:pt x="3092" y="9143"/>
                  </a:lnTo>
                  <a:lnTo>
                    <a:pt x="3448" y="9209"/>
                  </a:lnTo>
                  <a:lnTo>
                    <a:pt x="3826" y="9254"/>
                  </a:lnTo>
                  <a:lnTo>
                    <a:pt x="4449" y="9276"/>
                  </a:lnTo>
                  <a:lnTo>
                    <a:pt x="5183" y="9254"/>
                  </a:lnTo>
                  <a:lnTo>
                    <a:pt x="5806" y="9209"/>
                  </a:lnTo>
                  <a:lnTo>
                    <a:pt x="6317" y="9165"/>
                  </a:lnTo>
                  <a:lnTo>
                    <a:pt x="6740" y="9076"/>
                  </a:lnTo>
                  <a:lnTo>
                    <a:pt x="6295" y="7208"/>
                  </a:lnTo>
                  <a:lnTo>
                    <a:pt x="6028" y="7252"/>
                  </a:lnTo>
                  <a:lnTo>
                    <a:pt x="5717" y="7274"/>
                  </a:lnTo>
                  <a:lnTo>
                    <a:pt x="4916" y="7297"/>
                  </a:lnTo>
                  <a:lnTo>
                    <a:pt x="4627" y="7297"/>
                  </a:lnTo>
                  <a:lnTo>
                    <a:pt x="4360" y="7274"/>
                  </a:lnTo>
                  <a:lnTo>
                    <a:pt x="4093" y="7230"/>
                  </a:lnTo>
                  <a:lnTo>
                    <a:pt x="3826" y="7163"/>
                  </a:lnTo>
                  <a:lnTo>
                    <a:pt x="3626" y="7074"/>
                  </a:lnTo>
                  <a:lnTo>
                    <a:pt x="3404" y="6963"/>
                  </a:lnTo>
                  <a:lnTo>
                    <a:pt x="3203" y="6852"/>
                  </a:lnTo>
                  <a:lnTo>
                    <a:pt x="3026" y="6696"/>
                  </a:lnTo>
                  <a:lnTo>
                    <a:pt x="2870" y="6540"/>
                  </a:lnTo>
                  <a:lnTo>
                    <a:pt x="2714" y="6385"/>
                  </a:lnTo>
                  <a:lnTo>
                    <a:pt x="2581" y="6207"/>
                  </a:lnTo>
                  <a:lnTo>
                    <a:pt x="2492" y="6006"/>
                  </a:lnTo>
                  <a:lnTo>
                    <a:pt x="2403" y="5806"/>
                  </a:lnTo>
                  <a:lnTo>
                    <a:pt x="2358" y="5584"/>
                  </a:lnTo>
                  <a:lnTo>
                    <a:pt x="2314" y="5361"/>
                  </a:lnTo>
                  <a:lnTo>
                    <a:pt x="2314" y="5117"/>
                  </a:lnTo>
                  <a:lnTo>
                    <a:pt x="2314" y="4761"/>
                  </a:lnTo>
                  <a:lnTo>
                    <a:pt x="2358" y="4427"/>
                  </a:lnTo>
                  <a:lnTo>
                    <a:pt x="2425" y="4094"/>
                  </a:lnTo>
                  <a:lnTo>
                    <a:pt x="2514" y="3804"/>
                  </a:lnTo>
                  <a:lnTo>
                    <a:pt x="2647" y="3515"/>
                  </a:lnTo>
                  <a:lnTo>
                    <a:pt x="2803" y="3248"/>
                  </a:lnTo>
                  <a:lnTo>
                    <a:pt x="2959" y="3026"/>
                  </a:lnTo>
                  <a:lnTo>
                    <a:pt x="3181" y="2803"/>
                  </a:lnTo>
                  <a:lnTo>
                    <a:pt x="3315" y="2670"/>
                  </a:lnTo>
                  <a:lnTo>
                    <a:pt x="3470" y="2559"/>
                  </a:lnTo>
                  <a:lnTo>
                    <a:pt x="3648" y="2448"/>
                  </a:lnTo>
                  <a:lnTo>
                    <a:pt x="3826" y="2336"/>
                  </a:lnTo>
                  <a:lnTo>
                    <a:pt x="4071" y="2203"/>
                  </a:lnTo>
                  <a:lnTo>
                    <a:pt x="4338" y="2092"/>
                  </a:lnTo>
                  <a:lnTo>
                    <a:pt x="4627" y="1980"/>
                  </a:lnTo>
                  <a:lnTo>
                    <a:pt x="4916" y="1869"/>
                  </a:lnTo>
                  <a:lnTo>
                    <a:pt x="4760" y="1246"/>
                  </a:lnTo>
                  <a:lnTo>
                    <a:pt x="4427" y="1"/>
                  </a:lnTo>
                  <a:close/>
                </a:path>
              </a:pathLst>
            </a:custGeom>
            <a:solidFill>
              <a:srgbClr val="EE75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865691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4000" b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1847626"/>
            <a:ext cx="12192000" cy="3162748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577458" y="2767281"/>
            <a:ext cx="481106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>
                <a:solidFill>
                  <a:srgbClr val="FB537B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CHAPTER2. </a:t>
            </a:r>
            <a:endParaRPr lang="en-US" altLang="ko-KR" sz="4000" dirty="0">
              <a:solidFill>
                <a:srgbClr val="FB537B"/>
              </a:solidFill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  <a:p>
            <a:r>
              <a:rPr lang="en-US" altLang="ko-KR" sz="4000" dirty="0" smtClean="0">
                <a:solidFill>
                  <a:schemeClr val="bg1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What Is The DINORY?</a:t>
            </a:r>
            <a:endParaRPr lang="ko-KR" altLang="en-US" sz="4000" dirty="0">
              <a:solidFill>
                <a:schemeClr val="bg1"/>
              </a:solidFill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9553" y="3546525"/>
            <a:ext cx="2522345" cy="2762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942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4000" b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756920"/>
            <a:ext cx="12192000" cy="53441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물결 3"/>
          <p:cNvSpPr/>
          <p:nvPr/>
        </p:nvSpPr>
        <p:spPr>
          <a:xfrm>
            <a:off x="939721" y="471378"/>
            <a:ext cx="3270421" cy="764857"/>
          </a:xfrm>
          <a:prstGeom prst="wave">
            <a:avLst>
              <a:gd name="adj1" fmla="val 4983"/>
              <a:gd name="adj2" fmla="val 0"/>
            </a:avLst>
          </a:prstGeom>
          <a:solidFill>
            <a:srgbClr val="FB53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INTRODUCE</a:t>
            </a:r>
            <a:endParaRPr lang="ko-KR" altLang="en-US" sz="2400" dirty="0"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2742" y="1745945"/>
            <a:ext cx="3412800" cy="198403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91140" y="1802661"/>
            <a:ext cx="3410990" cy="1961000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939721" y="4330087"/>
            <a:ext cx="4657401" cy="72284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>
                <a:solidFill>
                  <a:schemeClr val="tx1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일상성 </a:t>
            </a:r>
            <a:r>
              <a:rPr lang="en-US" altLang="ko-KR" sz="2800" dirty="0" smtClean="0">
                <a:solidFill>
                  <a:schemeClr val="tx1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+ </a:t>
            </a:r>
            <a:r>
              <a:rPr lang="ko-KR" altLang="en-US" sz="2800" dirty="0" smtClean="0">
                <a:solidFill>
                  <a:schemeClr val="tx1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이미지 </a:t>
            </a:r>
            <a:r>
              <a:rPr lang="en-US" altLang="ko-KR" sz="2800" dirty="0" smtClean="0">
                <a:solidFill>
                  <a:schemeClr val="tx1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+ </a:t>
            </a:r>
            <a:r>
              <a:rPr lang="ko-KR" altLang="en-US" sz="2800" dirty="0" smtClean="0">
                <a:solidFill>
                  <a:schemeClr val="tx1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쓰기</a:t>
            </a:r>
            <a:endParaRPr lang="en-US" altLang="ko-KR" sz="2800" dirty="0" smtClean="0">
              <a:solidFill>
                <a:schemeClr val="tx1"/>
              </a:solidFill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967934" y="4854161"/>
            <a:ext cx="4657401" cy="72284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 smtClean="0">
                <a:solidFill>
                  <a:schemeClr val="tx1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= </a:t>
            </a:r>
            <a:r>
              <a:rPr lang="ko-KR" altLang="en-US" sz="2800" dirty="0" smtClean="0">
                <a:solidFill>
                  <a:srgbClr val="FB537B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사진 일기</a:t>
            </a:r>
            <a:endParaRPr lang="en-US" altLang="ko-KR" sz="2800" dirty="0" smtClean="0">
              <a:solidFill>
                <a:srgbClr val="FB537B"/>
              </a:solidFill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6403316" y="4554107"/>
            <a:ext cx="4657401" cy="72284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 smtClean="0">
                <a:solidFill>
                  <a:srgbClr val="FB537B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AI</a:t>
            </a:r>
          </a:p>
        </p:txBody>
      </p:sp>
    </p:spTree>
    <p:extLst>
      <p:ext uri="{BB962C8B-B14F-4D97-AF65-F5344CB8AC3E}">
        <p14:creationId xmlns:p14="http://schemas.microsoft.com/office/powerpoint/2010/main" val="995325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4000" b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/>
          <p:cNvSpPr/>
          <p:nvPr/>
        </p:nvSpPr>
        <p:spPr>
          <a:xfrm>
            <a:off x="0" y="756920"/>
            <a:ext cx="12192000" cy="53441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물결 3"/>
          <p:cNvSpPr/>
          <p:nvPr/>
        </p:nvSpPr>
        <p:spPr>
          <a:xfrm>
            <a:off x="939721" y="471378"/>
            <a:ext cx="3270421" cy="764857"/>
          </a:xfrm>
          <a:prstGeom prst="wave">
            <a:avLst>
              <a:gd name="adj1" fmla="val 4983"/>
              <a:gd name="adj2" fmla="val 0"/>
            </a:avLst>
          </a:prstGeom>
          <a:solidFill>
            <a:srgbClr val="FB53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DINORY</a:t>
            </a:r>
            <a:endParaRPr lang="ko-KR" altLang="en-US" sz="2400" dirty="0"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9153" y="2841388"/>
            <a:ext cx="4756413" cy="267548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5640" y="3398200"/>
            <a:ext cx="3841448" cy="1880672"/>
          </a:xfrm>
          <a:prstGeom prst="rect">
            <a:avLst/>
          </a:prstGeom>
        </p:spPr>
      </p:pic>
      <p:grpSp>
        <p:nvGrpSpPr>
          <p:cNvPr id="9" name="Google Shape;2165;p103"/>
          <p:cNvGrpSpPr/>
          <p:nvPr/>
        </p:nvGrpSpPr>
        <p:grpSpPr>
          <a:xfrm rot="5400000">
            <a:off x="4431159" y="1631463"/>
            <a:ext cx="2926180" cy="5107547"/>
            <a:chOff x="887870" y="706370"/>
            <a:chExt cx="2740130" cy="3730062"/>
          </a:xfrm>
        </p:grpSpPr>
        <p:sp>
          <p:nvSpPr>
            <p:cNvPr id="10" name="Google Shape;2166;p103"/>
            <p:cNvSpPr/>
            <p:nvPr/>
          </p:nvSpPr>
          <p:spPr>
            <a:xfrm>
              <a:off x="3581500" y="959825"/>
              <a:ext cx="46500" cy="877500"/>
            </a:xfrm>
            <a:prstGeom prst="rect">
              <a:avLst/>
            </a:prstGeom>
            <a:solidFill>
              <a:srgbClr val="818284"/>
            </a:solidFill>
            <a:ln>
              <a:noFill/>
            </a:ln>
          </p:spPr>
          <p:txBody>
            <a:bodyPr spcFirstLastPara="1" wrap="square" lIns="31225" tIns="31225" rIns="31225" bIns="312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2167;p103"/>
            <p:cNvSpPr/>
            <p:nvPr/>
          </p:nvSpPr>
          <p:spPr>
            <a:xfrm>
              <a:off x="3396025" y="886550"/>
              <a:ext cx="205200" cy="1056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31225" tIns="31225" rIns="31225" bIns="312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168;p103"/>
            <p:cNvSpPr/>
            <p:nvPr/>
          </p:nvSpPr>
          <p:spPr>
            <a:xfrm>
              <a:off x="934050" y="4331500"/>
              <a:ext cx="46425" cy="60125"/>
            </a:xfrm>
            <a:custGeom>
              <a:avLst/>
              <a:gdLst/>
              <a:ahLst/>
              <a:cxnLst/>
              <a:rect l="l" t="t" r="r" b="b"/>
              <a:pathLst>
                <a:path w="1857" h="2405" extrusionOk="0">
                  <a:moveTo>
                    <a:pt x="0" y="2405"/>
                  </a:moveTo>
                  <a:lnTo>
                    <a:pt x="714" y="0"/>
                  </a:lnTo>
                  <a:lnTo>
                    <a:pt x="1857" y="1190"/>
                  </a:lnTo>
                  <a:lnTo>
                    <a:pt x="1476" y="2024"/>
                  </a:lnTo>
                  <a:close/>
                </a:path>
              </a:pathLst>
            </a:custGeom>
            <a:solidFill>
              <a:srgbClr val="818284"/>
            </a:solidFill>
            <a:ln>
              <a:noFill/>
            </a:ln>
          </p:spPr>
        </p:sp>
        <p:sp>
          <p:nvSpPr>
            <p:cNvPr id="13" name="Google Shape;2169;p103"/>
            <p:cNvSpPr/>
            <p:nvPr/>
          </p:nvSpPr>
          <p:spPr>
            <a:xfrm>
              <a:off x="907850" y="4205875"/>
              <a:ext cx="239325" cy="176825"/>
            </a:xfrm>
            <a:custGeom>
              <a:avLst/>
              <a:gdLst/>
              <a:ahLst/>
              <a:cxnLst/>
              <a:rect l="l" t="t" r="r" b="b"/>
              <a:pathLst>
                <a:path w="9573" h="7073" extrusionOk="0">
                  <a:moveTo>
                    <a:pt x="8620" y="0"/>
                  </a:moveTo>
                  <a:lnTo>
                    <a:pt x="6525" y="0"/>
                  </a:lnTo>
                  <a:lnTo>
                    <a:pt x="333" y="3525"/>
                  </a:lnTo>
                  <a:lnTo>
                    <a:pt x="0" y="4477"/>
                  </a:lnTo>
                  <a:lnTo>
                    <a:pt x="1072" y="6215"/>
                  </a:lnTo>
                  <a:lnTo>
                    <a:pt x="2119" y="7073"/>
                  </a:lnTo>
                  <a:lnTo>
                    <a:pt x="7620" y="6358"/>
                  </a:lnTo>
                  <a:lnTo>
                    <a:pt x="9573" y="131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grpSp>
          <p:nvGrpSpPr>
            <p:cNvPr id="14" name="Google Shape;2170;p103"/>
            <p:cNvGrpSpPr/>
            <p:nvPr/>
          </p:nvGrpSpPr>
          <p:grpSpPr>
            <a:xfrm>
              <a:off x="887870" y="706370"/>
              <a:ext cx="2739956" cy="3730062"/>
              <a:chOff x="5008000" y="1238975"/>
              <a:chExt cx="2349675" cy="3198750"/>
            </a:xfrm>
          </p:grpSpPr>
          <p:sp>
            <p:nvSpPr>
              <p:cNvPr id="17" name="Google Shape;2171;p103"/>
              <p:cNvSpPr/>
              <p:nvPr/>
            </p:nvSpPr>
            <p:spPr>
              <a:xfrm>
                <a:off x="5046325" y="2088050"/>
                <a:ext cx="2311350" cy="2349675"/>
              </a:xfrm>
              <a:custGeom>
                <a:avLst/>
                <a:gdLst/>
                <a:ahLst/>
                <a:cxnLst/>
                <a:rect l="l" t="t" r="r" b="b"/>
                <a:pathLst>
                  <a:path w="92454" h="93987" extrusionOk="0">
                    <a:moveTo>
                      <a:pt x="92454" y="1"/>
                    </a:moveTo>
                    <a:lnTo>
                      <a:pt x="91566" y="888"/>
                    </a:lnTo>
                    <a:lnTo>
                      <a:pt x="91566" y="88904"/>
                    </a:lnTo>
                    <a:cubicBezTo>
                      <a:pt x="91566" y="91163"/>
                      <a:pt x="89630" y="93018"/>
                      <a:pt x="87371" y="93018"/>
                    </a:cubicBezTo>
                    <a:lnTo>
                      <a:pt x="3550" y="93018"/>
                    </a:lnTo>
                    <a:cubicBezTo>
                      <a:pt x="2421" y="93018"/>
                      <a:pt x="1372" y="92615"/>
                      <a:pt x="646" y="91808"/>
                    </a:cubicBezTo>
                    <a:lnTo>
                      <a:pt x="1" y="92453"/>
                    </a:lnTo>
                    <a:cubicBezTo>
                      <a:pt x="969" y="93341"/>
                      <a:pt x="2179" y="93906"/>
                      <a:pt x="3550" y="93986"/>
                    </a:cubicBezTo>
                    <a:lnTo>
                      <a:pt x="87371" y="93986"/>
                    </a:lnTo>
                    <a:cubicBezTo>
                      <a:pt x="90114" y="93906"/>
                      <a:pt x="92373" y="91647"/>
                      <a:pt x="92454" y="88904"/>
                    </a:cubicBezTo>
                    <a:lnTo>
                      <a:pt x="92454" y="1"/>
                    </a:lnTo>
                    <a:close/>
                  </a:path>
                </a:pathLst>
              </a:custGeom>
              <a:solidFill>
                <a:srgbClr val="818284"/>
              </a:solidFill>
              <a:ln>
                <a:noFill/>
              </a:ln>
            </p:spPr>
            <p:txBody>
              <a:bodyPr spcFirstLastPara="1" wrap="square" lIns="31225" tIns="31225" rIns="31225" bIns="312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2172;p103"/>
              <p:cNvSpPr/>
              <p:nvPr/>
            </p:nvSpPr>
            <p:spPr>
              <a:xfrm>
                <a:off x="6073286" y="4266572"/>
                <a:ext cx="226819" cy="103207"/>
              </a:xfrm>
              <a:custGeom>
                <a:avLst/>
                <a:gdLst/>
                <a:ahLst/>
                <a:cxnLst/>
                <a:rect l="l" t="t" r="r" b="b"/>
                <a:pathLst>
                  <a:path w="7131" h="3245" extrusionOk="0">
                    <a:moveTo>
                      <a:pt x="2071" y="0"/>
                    </a:moveTo>
                    <a:cubicBezTo>
                      <a:pt x="1" y="0"/>
                      <a:pt x="24" y="3244"/>
                      <a:pt x="2141" y="3244"/>
                    </a:cubicBezTo>
                    <a:cubicBezTo>
                      <a:pt x="2189" y="3244"/>
                      <a:pt x="2239" y="3242"/>
                      <a:pt x="2290" y="3239"/>
                    </a:cubicBezTo>
                    <a:lnTo>
                      <a:pt x="5114" y="3239"/>
                    </a:lnTo>
                    <a:cubicBezTo>
                      <a:pt x="7131" y="3078"/>
                      <a:pt x="7131" y="173"/>
                      <a:pt x="5114" y="12"/>
                    </a:cubicBezTo>
                    <a:lnTo>
                      <a:pt x="2290" y="12"/>
                    </a:lnTo>
                    <a:cubicBezTo>
                      <a:pt x="2215" y="4"/>
                      <a:pt x="2141" y="0"/>
                      <a:pt x="20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31225" tIns="31225" rIns="31225" bIns="312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2173;p103"/>
              <p:cNvSpPr/>
              <p:nvPr/>
            </p:nvSpPr>
            <p:spPr>
              <a:xfrm>
                <a:off x="5062475" y="2110250"/>
                <a:ext cx="2273025" cy="2305275"/>
              </a:xfrm>
              <a:custGeom>
                <a:avLst/>
                <a:gdLst/>
                <a:ahLst/>
                <a:cxnLst/>
                <a:rect l="l" t="t" r="r" b="b"/>
                <a:pathLst>
                  <a:path w="90921" h="92211" extrusionOk="0">
                    <a:moveTo>
                      <a:pt x="46227" y="86644"/>
                    </a:moveTo>
                    <a:cubicBezTo>
                      <a:pt x="48728" y="86644"/>
                      <a:pt x="48728" y="90355"/>
                      <a:pt x="46227" y="90355"/>
                    </a:cubicBezTo>
                    <a:lnTo>
                      <a:pt x="43403" y="90355"/>
                    </a:lnTo>
                    <a:cubicBezTo>
                      <a:pt x="40902" y="90355"/>
                      <a:pt x="40902" y="86644"/>
                      <a:pt x="43403" y="86644"/>
                    </a:cubicBezTo>
                    <a:close/>
                    <a:moveTo>
                      <a:pt x="90920" y="0"/>
                    </a:moveTo>
                    <a:lnTo>
                      <a:pt x="83821" y="7019"/>
                    </a:lnTo>
                    <a:lnTo>
                      <a:pt x="83821" y="85192"/>
                    </a:lnTo>
                    <a:lnTo>
                      <a:pt x="5809" y="85192"/>
                    </a:lnTo>
                    <a:lnTo>
                      <a:pt x="0" y="91001"/>
                    </a:lnTo>
                    <a:cubicBezTo>
                      <a:pt x="726" y="91727"/>
                      <a:pt x="1775" y="92211"/>
                      <a:pt x="2904" y="92211"/>
                    </a:cubicBezTo>
                    <a:lnTo>
                      <a:pt x="86725" y="92130"/>
                    </a:lnTo>
                    <a:cubicBezTo>
                      <a:pt x="88984" y="92130"/>
                      <a:pt x="90920" y="90275"/>
                      <a:pt x="90920" y="88016"/>
                    </a:cubicBezTo>
                    <a:lnTo>
                      <a:pt x="9092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31225" tIns="31225" rIns="31225" bIns="312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174;p103"/>
              <p:cNvSpPr/>
              <p:nvPr/>
            </p:nvSpPr>
            <p:spPr>
              <a:xfrm>
                <a:off x="6085025" y="4276350"/>
                <a:ext cx="195650" cy="92800"/>
              </a:xfrm>
              <a:custGeom>
                <a:avLst/>
                <a:gdLst/>
                <a:ahLst/>
                <a:cxnLst/>
                <a:rect l="l" t="t" r="r" b="b"/>
                <a:pathLst>
                  <a:path w="7826" h="3712" extrusionOk="0">
                    <a:moveTo>
                      <a:pt x="2352" y="237"/>
                    </a:moveTo>
                    <a:cubicBezTo>
                      <a:pt x="2400" y="237"/>
                      <a:pt x="2450" y="239"/>
                      <a:pt x="2501" y="242"/>
                    </a:cubicBezTo>
                    <a:lnTo>
                      <a:pt x="5325" y="242"/>
                    </a:lnTo>
                    <a:cubicBezTo>
                      <a:pt x="7342" y="404"/>
                      <a:pt x="7342" y="3389"/>
                      <a:pt x="5325" y="3550"/>
                    </a:cubicBezTo>
                    <a:lnTo>
                      <a:pt x="2501" y="3550"/>
                    </a:lnTo>
                    <a:cubicBezTo>
                      <a:pt x="2450" y="3553"/>
                      <a:pt x="2400" y="3555"/>
                      <a:pt x="2352" y="3555"/>
                    </a:cubicBezTo>
                    <a:cubicBezTo>
                      <a:pt x="211" y="3555"/>
                      <a:pt x="211" y="237"/>
                      <a:pt x="2352" y="237"/>
                    </a:cubicBezTo>
                    <a:close/>
                    <a:moveTo>
                      <a:pt x="2501" y="0"/>
                    </a:moveTo>
                    <a:cubicBezTo>
                      <a:pt x="0" y="0"/>
                      <a:pt x="0" y="3711"/>
                      <a:pt x="2501" y="3711"/>
                    </a:cubicBezTo>
                    <a:lnTo>
                      <a:pt x="5325" y="3711"/>
                    </a:lnTo>
                    <a:cubicBezTo>
                      <a:pt x="7826" y="3711"/>
                      <a:pt x="7826" y="0"/>
                      <a:pt x="532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31225" tIns="31225" rIns="31225" bIns="312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75;p103"/>
              <p:cNvSpPr/>
              <p:nvPr/>
            </p:nvSpPr>
            <p:spPr>
              <a:xfrm>
                <a:off x="5008000" y="1238975"/>
                <a:ext cx="2347675" cy="3160425"/>
              </a:xfrm>
              <a:custGeom>
                <a:avLst/>
                <a:gdLst/>
                <a:ahLst/>
                <a:cxnLst/>
                <a:rect l="l" t="t" r="r" b="b"/>
                <a:pathLst>
                  <a:path w="93907" h="126417" extrusionOk="0">
                    <a:moveTo>
                      <a:pt x="5083" y="0"/>
                    </a:moveTo>
                    <a:cubicBezTo>
                      <a:pt x="2260" y="0"/>
                      <a:pt x="1" y="2259"/>
                      <a:pt x="1" y="5082"/>
                    </a:cubicBezTo>
                    <a:lnTo>
                      <a:pt x="1" y="122867"/>
                    </a:lnTo>
                    <a:cubicBezTo>
                      <a:pt x="1" y="124158"/>
                      <a:pt x="566" y="125448"/>
                      <a:pt x="1534" y="126416"/>
                    </a:cubicBezTo>
                    <a:lnTo>
                      <a:pt x="2098" y="125771"/>
                    </a:lnTo>
                    <a:cubicBezTo>
                      <a:pt x="1372" y="124964"/>
                      <a:pt x="888" y="123915"/>
                      <a:pt x="888" y="122867"/>
                    </a:cubicBezTo>
                    <a:lnTo>
                      <a:pt x="888" y="5082"/>
                    </a:lnTo>
                    <a:cubicBezTo>
                      <a:pt x="888" y="2743"/>
                      <a:pt x="2744" y="887"/>
                      <a:pt x="5083" y="887"/>
                    </a:cubicBezTo>
                    <a:lnTo>
                      <a:pt x="88904" y="887"/>
                    </a:lnTo>
                    <a:cubicBezTo>
                      <a:pt x="91244" y="887"/>
                      <a:pt x="93099" y="2743"/>
                      <a:pt x="93099" y="5082"/>
                    </a:cubicBezTo>
                    <a:lnTo>
                      <a:pt x="93099" y="34851"/>
                    </a:lnTo>
                    <a:lnTo>
                      <a:pt x="93906" y="33964"/>
                    </a:lnTo>
                    <a:lnTo>
                      <a:pt x="93906" y="5082"/>
                    </a:lnTo>
                    <a:cubicBezTo>
                      <a:pt x="93906" y="2259"/>
                      <a:pt x="91728" y="0"/>
                      <a:pt x="88904" y="0"/>
                    </a:cubicBezTo>
                    <a:close/>
                  </a:path>
                </a:pathLst>
              </a:custGeom>
              <a:solidFill>
                <a:srgbClr val="A5A6A7"/>
              </a:solidFill>
              <a:ln>
                <a:noFill/>
              </a:ln>
            </p:spPr>
            <p:txBody>
              <a:bodyPr spcFirstLastPara="1" wrap="square" lIns="31225" tIns="31225" rIns="31225" bIns="312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176;p103"/>
              <p:cNvSpPr/>
              <p:nvPr/>
            </p:nvSpPr>
            <p:spPr>
              <a:xfrm>
                <a:off x="6165700" y="1325900"/>
                <a:ext cx="42375" cy="36125"/>
              </a:xfrm>
              <a:custGeom>
                <a:avLst/>
                <a:gdLst/>
                <a:ahLst/>
                <a:cxnLst/>
                <a:rect l="l" t="t" r="r" b="b"/>
                <a:pathLst>
                  <a:path w="1695" h="1445" extrusionOk="0">
                    <a:moveTo>
                      <a:pt x="681" y="1"/>
                    </a:moveTo>
                    <a:cubicBezTo>
                      <a:pt x="323" y="1"/>
                      <a:pt x="0" y="288"/>
                      <a:pt x="0" y="718"/>
                    </a:cubicBezTo>
                    <a:cubicBezTo>
                      <a:pt x="0" y="1121"/>
                      <a:pt x="323" y="1444"/>
                      <a:pt x="726" y="1444"/>
                    </a:cubicBezTo>
                    <a:cubicBezTo>
                      <a:pt x="1372" y="1444"/>
                      <a:pt x="1694" y="637"/>
                      <a:pt x="1210" y="234"/>
                    </a:cubicBezTo>
                    <a:cubicBezTo>
                      <a:pt x="1049" y="73"/>
                      <a:pt x="861" y="1"/>
                      <a:pt x="681" y="1"/>
                    </a:cubicBezTo>
                    <a:close/>
                  </a:path>
                </a:pathLst>
              </a:custGeom>
              <a:solidFill>
                <a:srgbClr val="202020"/>
              </a:solidFill>
              <a:ln>
                <a:noFill/>
              </a:ln>
            </p:spPr>
            <p:txBody>
              <a:bodyPr spcFirstLastPara="1" wrap="square" lIns="31225" tIns="31225" rIns="31225" bIns="312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2177;p103"/>
              <p:cNvSpPr/>
              <p:nvPr/>
            </p:nvSpPr>
            <p:spPr>
              <a:xfrm>
                <a:off x="5030200" y="1261150"/>
                <a:ext cx="2305300" cy="3122100"/>
              </a:xfrm>
              <a:custGeom>
                <a:avLst/>
                <a:gdLst/>
                <a:ahLst/>
                <a:cxnLst/>
                <a:rect l="l" t="t" r="r" b="b"/>
                <a:pathLst>
                  <a:path w="92212" h="124884" extrusionOk="0">
                    <a:moveTo>
                      <a:pt x="46146" y="2340"/>
                    </a:moveTo>
                    <a:cubicBezTo>
                      <a:pt x="46953" y="2421"/>
                      <a:pt x="47276" y="3469"/>
                      <a:pt x="46711" y="4034"/>
                    </a:cubicBezTo>
                    <a:cubicBezTo>
                      <a:pt x="46517" y="4204"/>
                      <a:pt x="46294" y="4279"/>
                      <a:pt x="46077" y="4279"/>
                    </a:cubicBezTo>
                    <a:cubicBezTo>
                      <a:pt x="45571" y="4279"/>
                      <a:pt x="45097" y="3872"/>
                      <a:pt x="45097" y="3308"/>
                    </a:cubicBezTo>
                    <a:cubicBezTo>
                      <a:pt x="45097" y="2743"/>
                      <a:pt x="45581" y="2340"/>
                      <a:pt x="46146" y="2340"/>
                    </a:cubicBezTo>
                    <a:close/>
                    <a:moveTo>
                      <a:pt x="7080" y="119095"/>
                    </a:moveTo>
                    <a:lnTo>
                      <a:pt x="7019" y="119156"/>
                    </a:lnTo>
                    <a:lnTo>
                      <a:pt x="7019" y="119156"/>
                    </a:lnTo>
                    <a:lnTo>
                      <a:pt x="7080" y="119095"/>
                    </a:lnTo>
                    <a:close/>
                    <a:moveTo>
                      <a:pt x="4195" y="0"/>
                    </a:moveTo>
                    <a:cubicBezTo>
                      <a:pt x="1856" y="0"/>
                      <a:pt x="0" y="1856"/>
                      <a:pt x="0" y="4195"/>
                    </a:cubicBezTo>
                    <a:lnTo>
                      <a:pt x="0" y="121980"/>
                    </a:lnTo>
                    <a:cubicBezTo>
                      <a:pt x="0" y="123028"/>
                      <a:pt x="484" y="124077"/>
                      <a:pt x="1291" y="124884"/>
                    </a:cubicBezTo>
                    <a:lnTo>
                      <a:pt x="7019" y="119156"/>
                    </a:lnTo>
                    <a:lnTo>
                      <a:pt x="7019" y="7019"/>
                    </a:lnTo>
                    <a:lnTo>
                      <a:pt x="85193" y="7019"/>
                    </a:lnTo>
                    <a:lnTo>
                      <a:pt x="85193" y="40983"/>
                    </a:lnTo>
                    <a:lnTo>
                      <a:pt x="92211" y="33884"/>
                    </a:lnTo>
                    <a:lnTo>
                      <a:pt x="92211" y="4195"/>
                    </a:lnTo>
                    <a:cubicBezTo>
                      <a:pt x="92211" y="1856"/>
                      <a:pt x="90356" y="0"/>
                      <a:pt x="88016" y="0"/>
                    </a:cubicBezTo>
                    <a:close/>
                  </a:path>
                </a:pathLst>
              </a:custGeom>
              <a:solidFill>
                <a:srgbClr val="202020"/>
              </a:solidFill>
              <a:ln>
                <a:noFill/>
              </a:ln>
            </p:spPr>
            <p:txBody>
              <a:bodyPr spcFirstLastPara="1" wrap="square" lIns="31225" tIns="31225" rIns="31225" bIns="312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500"/>
              </a:p>
            </p:txBody>
          </p:sp>
          <p:sp>
            <p:nvSpPr>
              <p:cNvPr id="24" name="Google Shape;2178;p103"/>
              <p:cNvSpPr/>
              <p:nvPr/>
            </p:nvSpPr>
            <p:spPr>
              <a:xfrm>
                <a:off x="6157625" y="1321125"/>
                <a:ext cx="54475" cy="46950"/>
              </a:xfrm>
              <a:custGeom>
                <a:avLst/>
                <a:gdLst/>
                <a:ahLst/>
                <a:cxnLst/>
                <a:rect l="l" t="t" r="r" b="b"/>
                <a:pathLst>
                  <a:path w="2179" h="1878" extrusionOk="0">
                    <a:moveTo>
                      <a:pt x="1049" y="183"/>
                    </a:moveTo>
                    <a:cubicBezTo>
                      <a:pt x="1937" y="183"/>
                      <a:pt x="1937" y="1635"/>
                      <a:pt x="1049" y="1635"/>
                    </a:cubicBezTo>
                    <a:cubicBezTo>
                      <a:pt x="81" y="1635"/>
                      <a:pt x="81" y="183"/>
                      <a:pt x="1049" y="183"/>
                    </a:cubicBezTo>
                    <a:close/>
                    <a:moveTo>
                      <a:pt x="933" y="0"/>
                    </a:moveTo>
                    <a:cubicBezTo>
                      <a:pt x="446" y="0"/>
                      <a:pt x="0" y="362"/>
                      <a:pt x="0" y="909"/>
                    </a:cubicBezTo>
                    <a:cubicBezTo>
                      <a:pt x="0" y="1474"/>
                      <a:pt x="484" y="1877"/>
                      <a:pt x="1049" y="1877"/>
                    </a:cubicBezTo>
                    <a:cubicBezTo>
                      <a:pt x="1856" y="1796"/>
                      <a:pt x="2179" y="828"/>
                      <a:pt x="1614" y="264"/>
                    </a:cubicBezTo>
                    <a:cubicBezTo>
                      <a:pt x="1406" y="82"/>
                      <a:pt x="1165" y="0"/>
                      <a:pt x="933" y="0"/>
                    </a:cubicBezTo>
                    <a:close/>
                  </a:path>
                </a:pathLst>
              </a:custGeom>
              <a:solidFill>
                <a:srgbClr val="535353"/>
              </a:solidFill>
              <a:ln>
                <a:noFill/>
              </a:ln>
            </p:spPr>
            <p:txBody>
              <a:bodyPr spcFirstLastPara="1" wrap="square" lIns="31225" tIns="31225" rIns="31225" bIns="312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" name="Google Shape;2179;p103"/>
            <p:cNvSpPr/>
            <p:nvPr/>
          </p:nvSpPr>
          <p:spPr>
            <a:xfrm>
              <a:off x="2266350" y="4255925"/>
              <a:ext cx="81600" cy="95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31225" tIns="31225" rIns="31225" bIns="312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180;p103"/>
            <p:cNvSpPr/>
            <p:nvPr/>
          </p:nvSpPr>
          <p:spPr>
            <a:xfrm>
              <a:off x="2224675" y="4256425"/>
              <a:ext cx="81600" cy="95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31225" tIns="31225" rIns="31225" bIns="312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" name="직사각형 26"/>
          <p:cNvSpPr/>
          <p:nvPr/>
        </p:nvSpPr>
        <p:spPr>
          <a:xfrm>
            <a:off x="2036463" y="1598711"/>
            <a:ext cx="771557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0" cap="none" spc="0" dirty="0" smtClean="0">
                <a:ln w="0"/>
                <a:solidFill>
                  <a:srgbClr val="FB537B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AI</a:t>
            </a:r>
            <a:r>
              <a:rPr lang="ko-KR" altLang="en-US" sz="5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와 함께하는 영어 사진 일기</a:t>
            </a:r>
            <a:endParaRPr lang="en-US" altLang="ko-KR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44360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alpha val="50000"/>
          </a:schemeClr>
        </a:solidFill>
        <a:ln>
          <a:noFill/>
        </a:ln>
      </a:spPr>
      <a:bodyPr rtlCol="0" anchor="ctr"/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2832</TotalTime>
  <Words>1187</Words>
  <Application>Microsoft Office PowerPoint</Application>
  <PresentationFormat>와이드스크린</PresentationFormat>
  <Paragraphs>275</Paragraphs>
  <Slides>27</Slides>
  <Notes>26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1" baseType="lpstr">
      <vt:lpstr>1훈핑크풍차 Regular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영어 그림일기 활용 수업이 어휘 습득에 미치는 영향 – 오혜주(2016) 참고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multicampus</dc:creator>
  <cp:lastModifiedBy>multicampus</cp:lastModifiedBy>
  <cp:revision>136</cp:revision>
  <dcterms:created xsi:type="dcterms:W3CDTF">2021-04-05T02:46:56Z</dcterms:created>
  <dcterms:modified xsi:type="dcterms:W3CDTF">2021-04-08T07:57:45Z</dcterms:modified>
</cp:coreProperties>
</file>